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7" r:id="rId1"/>
    <p:sldMasterId id="2147484364" r:id="rId2"/>
    <p:sldMasterId id="2147484379" r:id="rId3"/>
  </p:sldMasterIdLst>
  <p:notesMasterIdLst>
    <p:notesMasterId r:id="rId42"/>
  </p:notesMasterIdLst>
  <p:handoutMasterIdLst>
    <p:handoutMasterId r:id="rId43"/>
  </p:handoutMasterIdLst>
  <p:sldIdLst>
    <p:sldId id="274" r:id="rId4"/>
    <p:sldId id="257" r:id="rId5"/>
    <p:sldId id="2134805149" r:id="rId6"/>
    <p:sldId id="286" r:id="rId7"/>
    <p:sldId id="2134805107" r:id="rId8"/>
    <p:sldId id="2134805123" r:id="rId9"/>
    <p:sldId id="269" r:id="rId10"/>
    <p:sldId id="290" r:id="rId11"/>
    <p:sldId id="292" r:id="rId12"/>
    <p:sldId id="261" r:id="rId13"/>
    <p:sldId id="2134805114" r:id="rId14"/>
    <p:sldId id="2134805113" r:id="rId15"/>
    <p:sldId id="2134805115" r:id="rId16"/>
    <p:sldId id="2134805116" r:id="rId17"/>
    <p:sldId id="2134805192" r:id="rId18"/>
    <p:sldId id="412" r:id="rId19"/>
    <p:sldId id="268" r:id="rId20"/>
    <p:sldId id="285" r:id="rId21"/>
    <p:sldId id="413" r:id="rId22"/>
    <p:sldId id="414" r:id="rId23"/>
    <p:sldId id="2134805199" r:id="rId24"/>
    <p:sldId id="416" r:id="rId25"/>
    <p:sldId id="2134805126" r:id="rId26"/>
    <p:sldId id="281" r:id="rId27"/>
    <p:sldId id="288" r:id="rId28"/>
    <p:sldId id="2134805086" r:id="rId29"/>
    <p:sldId id="361" r:id="rId30"/>
    <p:sldId id="410" r:id="rId31"/>
    <p:sldId id="409" r:id="rId32"/>
    <p:sldId id="2134805119" r:id="rId33"/>
    <p:sldId id="408" r:id="rId34"/>
    <p:sldId id="2134805117" r:id="rId35"/>
    <p:sldId id="2134805128" r:id="rId36"/>
    <p:sldId id="2134805118" r:id="rId37"/>
    <p:sldId id="2134805127" r:id="rId38"/>
    <p:sldId id="289" r:id="rId39"/>
    <p:sldId id="2134805129" r:id="rId40"/>
    <p:sldId id="2134805197" r:id="rId41"/>
  </p:sldIdLst>
  <p:sldSz cx="9144000" cy="5143500" type="screen16x9"/>
  <p:notesSz cx="7099300" cy="10234613"/>
  <p:custDataLst>
    <p:tags r:id="rId44"/>
  </p:custDataLst>
  <p:defaultTextStyle>
    <a:defPPr>
      <a:defRPr lang="en-GB"/>
    </a:defPPr>
    <a:lvl1pPr algn="l" defTabSz="712788" rtl="0" eaLnBrk="0" fontAlgn="base" hangingPunct="0">
      <a:spcBef>
        <a:spcPct val="0"/>
      </a:spcBef>
      <a:spcAft>
        <a:spcPct val="0"/>
      </a:spcAft>
      <a:defRPr sz="1400" kern="1200">
        <a:solidFill>
          <a:schemeClr val="tx1"/>
        </a:solidFill>
        <a:latin typeface="Helvetica 75" panose="020B0804020202020204"/>
        <a:ea typeface="MS PGothic" panose="020B0600070205080204" pitchFamily="34" charset="-128"/>
        <a:cs typeface="+mn-cs"/>
      </a:defRPr>
    </a:lvl1pPr>
    <a:lvl2pPr marL="355600" indent="101600" algn="l" defTabSz="712788" rtl="0" eaLnBrk="0" fontAlgn="base" hangingPunct="0">
      <a:spcBef>
        <a:spcPct val="0"/>
      </a:spcBef>
      <a:spcAft>
        <a:spcPct val="0"/>
      </a:spcAft>
      <a:defRPr sz="1400" kern="1200">
        <a:solidFill>
          <a:schemeClr val="tx1"/>
        </a:solidFill>
        <a:latin typeface="Helvetica 75" panose="020B0804020202020204"/>
        <a:ea typeface="MS PGothic" panose="020B0600070205080204" pitchFamily="34" charset="-128"/>
        <a:cs typeface="+mn-cs"/>
      </a:defRPr>
    </a:lvl2pPr>
    <a:lvl3pPr marL="712788" indent="201613" algn="l" defTabSz="712788" rtl="0" eaLnBrk="0" fontAlgn="base" hangingPunct="0">
      <a:spcBef>
        <a:spcPct val="0"/>
      </a:spcBef>
      <a:spcAft>
        <a:spcPct val="0"/>
      </a:spcAft>
      <a:defRPr sz="1400" kern="1200">
        <a:solidFill>
          <a:schemeClr val="tx1"/>
        </a:solidFill>
        <a:latin typeface="Helvetica 75" panose="020B0804020202020204"/>
        <a:ea typeface="MS PGothic" panose="020B0600070205080204" pitchFamily="34" charset="-128"/>
        <a:cs typeface="+mn-cs"/>
      </a:defRPr>
    </a:lvl3pPr>
    <a:lvl4pPr marL="1068388" indent="303213" algn="l" defTabSz="712788" rtl="0" eaLnBrk="0" fontAlgn="base" hangingPunct="0">
      <a:spcBef>
        <a:spcPct val="0"/>
      </a:spcBef>
      <a:spcAft>
        <a:spcPct val="0"/>
      </a:spcAft>
      <a:defRPr sz="1400" kern="1200">
        <a:solidFill>
          <a:schemeClr val="tx1"/>
        </a:solidFill>
        <a:latin typeface="Helvetica 75" panose="020B0804020202020204"/>
        <a:ea typeface="MS PGothic" panose="020B0600070205080204" pitchFamily="34" charset="-128"/>
        <a:cs typeface="+mn-cs"/>
      </a:defRPr>
    </a:lvl4pPr>
    <a:lvl5pPr marL="1425575" indent="403225" algn="l" defTabSz="712788" rtl="0" eaLnBrk="0" fontAlgn="base" hangingPunct="0">
      <a:spcBef>
        <a:spcPct val="0"/>
      </a:spcBef>
      <a:spcAft>
        <a:spcPct val="0"/>
      </a:spcAft>
      <a:defRPr sz="1400" kern="1200">
        <a:solidFill>
          <a:schemeClr val="tx1"/>
        </a:solidFill>
        <a:latin typeface="Helvetica 75" panose="020B0804020202020204"/>
        <a:ea typeface="MS PGothic" panose="020B0600070205080204" pitchFamily="34" charset="-128"/>
        <a:cs typeface="+mn-cs"/>
      </a:defRPr>
    </a:lvl5pPr>
    <a:lvl6pPr marL="2286000" algn="l" defTabSz="914400" rtl="0" eaLnBrk="1" latinLnBrk="0" hangingPunct="1">
      <a:defRPr sz="1400" kern="1200">
        <a:solidFill>
          <a:schemeClr val="tx1"/>
        </a:solidFill>
        <a:latin typeface="Helvetica 75" panose="020B0804020202020204"/>
        <a:ea typeface="MS PGothic" panose="020B0600070205080204" pitchFamily="34" charset="-128"/>
        <a:cs typeface="+mn-cs"/>
      </a:defRPr>
    </a:lvl6pPr>
    <a:lvl7pPr marL="2743200" algn="l" defTabSz="914400" rtl="0" eaLnBrk="1" latinLnBrk="0" hangingPunct="1">
      <a:defRPr sz="1400" kern="1200">
        <a:solidFill>
          <a:schemeClr val="tx1"/>
        </a:solidFill>
        <a:latin typeface="Helvetica 75" panose="020B0804020202020204"/>
        <a:ea typeface="MS PGothic" panose="020B0600070205080204" pitchFamily="34" charset="-128"/>
        <a:cs typeface="+mn-cs"/>
      </a:defRPr>
    </a:lvl7pPr>
    <a:lvl8pPr marL="3200400" algn="l" defTabSz="914400" rtl="0" eaLnBrk="1" latinLnBrk="0" hangingPunct="1">
      <a:defRPr sz="1400" kern="1200">
        <a:solidFill>
          <a:schemeClr val="tx1"/>
        </a:solidFill>
        <a:latin typeface="Helvetica 75" panose="020B0804020202020204"/>
        <a:ea typeface="MS PGothic" panose="020B0600070205080204" pitchFamily="34" charset="-128"/>
        <a:cs typeface="+mn-cs"/>
      </a:defRPr>
    </a:lvl8pPr>
    <a:lvl9pPr marL="3657600" algn="l" defTabSz="914400" rtl="0" eaLnBrk="1" latinLnBrk="0" hangingPunct="1">
      <a:defRPr sz="1400" kern="1200">
        <a:solidFill>
          <a:schemeClr val="tx1"/>
        </a:solidFill>
        <a:latin typeface="Helvetica 75" panose="020B0804020202020204"/>
        <a:ea typeface="MS PGothic" panose="020B0600070205080204" pitchFamily="34" charset="-128"/>
        <a:cs typeface="+mn-cs"/>
      </a:defRPr>
    </a:lvl9pPr>
  </p:defaultTextStyle>
  <p:extLst>
    <p:ext uri="{EFAFB233-063F-42B5-8137-9DF3F51BA10A}">
      <p15:sldGuideLst xmlns:p15="http://schemas.microsoft.com/office/powerpoint/2012/main">
        <p15:guide id="1" orient="horz" pos="3029">
          <p15:clr>
            <a:srgbClr val="A4A3A4"/>
          </p15:clr>
        </p15:guide>
        <p15:guide id="2" orient="horz" pos="2618">
          <p15:clr>
            <a:srgbClr val="A4A3A4"/>
          </p15:clr>
        </p15:guide>
        <p15:guide id="3" orient="horz" pos="2816">
          <p15:clr>
            <a:srgbClr val="A4A3A4"/>
          </p15:clr>
        </p15:guide>
        <p15:guide id="4" orient="horz" pos="607">
          <p15:clr>
            <a:srgbClr val="A4A3A4"/>
          </p15:clr>
        </p15:guide>
        <p15:guide id="5" orient="horz" pos="713">
          <p15:clr>
            <a:srgbClr val="A4A3A4"/>
          </p15:clr>
        </p15:guide>
        <p15:guide id="6" orient="horz" pos="2394">
          <p15:clr>
            <a:srgbClr val="A4A3A4"/>
          </p15:clr>
        </p15:guide>
        <p15:guide id="7" orient="horz" pos="1723">
          <p15:clr>
            <a:srgbClr val="A4A3A4"/>
          </p15:clr>
        </p15:guide>
        <p15:guide id="8" orient="horz" pos="1935">
          <p15:clr>
            <a:srgbClr val="A4A3A4"/>
          </p15:clr>
        </p15:guide>
        <p15:guide id="9" pos="5550">
          <p15:clr>
            <a:srgbClr val="A4A3A4"/>
          </p15:clr>
        </p15:guide>
        <p15:guide id="10" pos="214">
          <p15:clr>
            <a:srgbClr val="A4A3A4"/>
          </p15:clr>
        </p15:guide>
        <p15:guide id="11" pos="2775">
          <p15:clr>
            <a:srgbClr val="A4A3A4"/>
          </p15:clr>
        </p15:guide>
        <p15:guide id="12" pos="2985">
          <p15:clr>
            <a:srgbClr val="A4A3A4"/>
          </p15:clr>
        </p15:guide>
        <p15:guide id="13" pos="3888">
          <p15:clr>
            <a:srgbClr val="A4A3A4"/>
          </p15:clr>
        </p15:guide>
        <p15:guide id="14" pos="4100">
          <p15:clr>
            <a:srgbClr val="A4A3A4"/>
          </p15:clr>
        </p15:guide>
        <p15:guide id="15" pos="1882">
          <p15:clr>
            <a:srgbClr val="A4A3A4"/>
          </p15:clr>
        </p15:guide>
        <p15:guide id="16" pos="1662">
          <p15:clr>
            <a:srgbClr val="A4A3A4"/>
          </p15:clr>
        </p15:guide>
      </p15:sldGuideLst>
    </p:ext>
    <p:ext uri="{2D200454-40CA-4A62-9FC3-DE9A4176ACB9}">
      <p15:notesGuideLst xmlns:p15="http://schemas.microsoft.com/office/powerpoint/2012/main">
        <p15:guide id="1" orient="horz" pos="3224">
          <p15:clr>
            <a:srgbClr val="A4A3A4"/>
          </p15:clr>
        </p15:guide>
        <p15:guide id="2" pos="223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000000"/>
    <a:srgbClr val="E7E7E7"/>
    <a:srgbClr val="CBCBCB"/>
    <a:srgbClr val="FFFFFF"/>
    <a:srgbClr val="FFD7CB"/>
    <a:srgbClr val="FFEDE8"/>
    <a:srgbClr val="FFD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yle moye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Style moyen 2 - Accentuatio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Style moyen 3 - Accentuation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008" autoAdjust="0"/>
    <p:restoredTop sz="84409" autoAdjust="0"/>
  </p:normalViewPr>
  <p:slideViewPr>
    <p:cSldViewPr>
      <p:cViewPr varScale="1">
        <p:scale>
          <a:sx n="111" d="100"/>
          <a:sy n="111" d="100"/>
        </p:scale>
        <p:origin x="714" y="102"/>
      </p:cViewPr>
      <p:guideLst>
        <p:guide orient="horz" pos="3029"/>
        <p:guide orient="horz" pos="2618"/>
        <p:guide orient="horz" pos="2816"/>
        <p:guide orient="horz" pos="607"/>
        <p:guide orient="horz" pos="713"/>
        <p:guide orient="horz" pos="2394"/>
        <p:guide orient="horz" pos="1723"/>
        <p:guide orient="horz" pos="1935"/>
        <p:guide pos="5550"/>
        <p:guide pos="214"/>
        <p:guide pos="2775"/>
        <p:guide pos="2985"/>
        <p:guide pos="3888"/>
        <p:guide pos="4100"/>
        <p:guide pos="1882"/>
        <p:guide pos="1662"/>
      </p:guideLst>
    </p:cSldViewPr>
  </p:slideViewPr>
  <p:outlineViewPr>
    <p:cViewPr>
      <p:scale>
        <a:sx n="33" d="100"/>
        <a:sy n="33" d="100"/>
      </p:scale>
      <p:origin x="0" y="-37536"/>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53" d="100"/>
          <a:sy n="53" d="100"/>
        </p:scale>
        <p:origin x="-2868" y="-90"/>
      </p:cViewPr>
      <p:guideLst>
        <p:guide orient="horz" pos="3224"/>
        <p:guide pos="2236"/>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notesMaster" Target="notesMasters/notesMaster1.xml"/><Relationship Id="rId47"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microsoft.com/office/2016/11/relationships/changesInfo" Target="changesInfos/changesInfo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tags" Target="tags/tag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handoutMaster" Target="handoutMasters/handoutMaster1.xml"/><Relationship Id="rId48" Type="http://schemas.openxmlformats.org/officeDocument/2006/relationships/tableStyles" Target="tableStyle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viewProps" Target="viewProps.xml"/><Relationship Id="rId20" Type="http://schemas.openxmlformats.org/officeDocument/2006/relationships/slide" Target="slides/slide17.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IORT Vincent INNOV/IT-S" userId="a1eb08a1-d519-438c-825e-77e05deaf611" providerId="ADAL" clId="{67410179-52FB-47AA-968A-103432DA2FF7}"/>
    <pc:docChg chg="undo redo custSel delSld modSld sldOrd modMainMaster">
      <pc:chgData name="ANIORT Vincent INNOV/IT-S" userId="a1eb08a1-d519-438c-825e-77e05deaf611" providerId="ADAL" clId="{67410179-52FB-47AA-968A-103432DA2FF7}" dt="2022-10-25T16:27:37.374" v="1716" actId="1037"/>
      <pc:docMkLst>
        <pc:docMk/>
      </pc:docMkLst>
      <pc:sldChg chg="modSp mod">
        <pc:chgData name="ANIORT Vincent INNOV/IT-S" userId="a1eb08a1-d519-438c-825e-77e05deaf611" providerId="ADAL" clId="{67410179-52FB-47AA-968A-103432DA2FF7}" dt="2022-10-25T13:52:16.160" v="7" actId="1035"/>
        <pc:sldMkLst>
          <pc:docMk/>
          <pc:sldMk cId="0" sldId="257"/>
        </pc:sldMkLst>
        <pc:spChg chg="mod">
          <ac:chgData name="ANIORT Vincent INNOV/IT-S" userId="a1eb08a1-d519-438c-825e-77e05deaf611" providerId="ADAL" clId="{67410179-52FB-47AA-968A-103432DA2FF7}" dt="2022-10-25T13:52:16.160" v="7" actId="1035"/>
          <ac:spMkLst>
            <pc:docMk/>
            <pc:sldMk cId="0" sldId="257"/>
            <ac:spMk id="3" creationId="{A9549CE4-7633-4ADE-AB26-A7D6EDEAE0E7}"/>
          </ac:spMkLst>
        </pc:spChg>
      </pc:sldChg>
      <pc:sldChg chg="ord">
        <pc:chgData name="ANIORT Vincent INNOV/IT-S" userId="a1eb08a1-d519-438c-825e-77e05deaf611" providerId="ADAL" clId="{67410179-52FB-47AA-968A-103432DA2FF7}" dt="2022-10-25T15:16:30.780" v="801"/>
        <pc:sldMkLst>
          <pc:docMk/>
          <pc:sldMk cId="0" sldId="289"/>
        </pc:sldMkLst>
      </pc:sldChg>
      <pc:sldChg chg="addSp delSp modSp mod modShow">
        <pc:chgData name="ANIORT Vincent INNOV/IT-S" userId="a1eb08a1-d519-438c-825e-77e05deaf611" providerId="ADAL" clId="{67410179-52FB-47AA-968A-103432DA2FF7}" dt="2022-10-25T16:21:11.621" v="1484" actId="6549"/>
        <pc:sldMkLst>
          <pc:docMk/>
          <pc:sldMk cId="0" sldId="408"/>
        </pc:sldMkLst>
        <pc:spChg chg="del">
          <ac:chgData name="ANIORT Vincent INNOV/IT-S" userId="a1eb08a1-d519-438c-825e-77e05deaf611" providerId="ADAL" clId="{67410179-52FB-47AA-968A-103432DA2FF7}" dt="2022-10-25T14:20:38.257" v="19" actId="478"/>
          <ac:spMkLst>
            <pc:docMk/>
            <pc:sldMk cId="0" sldId="408"/>
            <ac:spMk id="2" creationId="{9D066F3A-5DF7-4E55-9A11-A12DF8619055}"/>
          </ac:spMkLst>
        </pc:spChg>
        <pc:spChg chg="add mod">
          <ac:chgData name="ANIORT Vincent INNOV/IT-S" userId="a1eb08a1-d519-438c-825e-77e05deaf611" providerId="ADAL" clId="{67410179-52FB-47AA-968A-103432DA2FF7}" dt="2022-10-25T16:19:01.814" v="1387" actId="12788"/>
          <ac:spMkLst>
            <pc:docMk/>
            <pc:sldMk cId="0" sldId="408"/>
            <ac:spMk id="7" creationId="{9F6FC367-D4A9-4E8F-88A0-4363549FB1CC}"/>
          </ac:spMkLst>
        </pc:spChg>
        <pc:spChg chg="add mod">
          <ac:chgData name="ANIORT Vincent INNOV/IT-S" userId="a1eb08a1-d519-438c-825e-77e05deaf611" providerId="ADAL" clId="{67410179-52FB-47AA-968A-103432DA2FF7}" dt="2022-10-25T14:20:48.605" v="106" actId="1036"/>
          <ac:spMkLst>
            <pc:docMk/>
            <pc:sldMk cId="0" sldId="408"/>
            <ac:spMk id="8" creationId="{79609D74-0D54-46FE-A8D0-8FEAC625090C}"/>
          </ac:spMkLst>
        </pc:spChg>
        <pc:spChg chg="add mod">
          <ac:chgData name="ANIORT Vincent INNOV/IT-S" userId="a1eb08a1-d519-438c-825e-77e05deaf611" providerId="ADAL" clId="{67410179-52FB-47AA-968A-103432DA2FF7}" dt="2022-10-25T14:20:48.605" v="106" actId="1036"/>
          <ac:spMkLst>
            <pc:docMk/>
            <pc:sldMk cId="0" sldId="408"/>
            <ac:spMk id="9" creationId="{6105DD5F-209F-4D31-B994-EB41BC5757BB}"/>
          </ac:spMkLst>
        </pc:spChg>
        <pc:spChg chg="add mod">
          <ac:chgData name="ANIORT Vincent INNOV/IT-S" userId="a1eb08a1-d519-438c-825e-77e05deaf611" providerId="ADAL" clId="{67410179-52FB-47AA-968A-103432DA2FF7}" dt="2022-10-25T14:20:48.605" v="106" actId="1036"/>
          <ac:spMkLst>
            <pc:docMk/>
            <pc:sldMk cId="0" sldId="408"/>
            <ac:spMk id="10" creationId="{5C35D54A-6FAE-4B44-9F15-41FB3459D650}"/>
          </ac:spMkLst>
        </pc:spChg>
        <pc:spChg chg="add mod">
          <ac:chgData name="ANIORT Vincent INNOV/IT-S" userId="a1eb08a1-d519-438c-825e-77e05deaf611" providerId="ADAL" clId="{67410179-52FB-47AA-968A-103432DA2FF7}" dt="2022-10-25T14:20:48.605" v="106" actId="1036"/>
          <ac:spMkLst>
            <pc:docMk/>
            <pc:sldMk cId="0" sldId="408"/>
            <ac:spMk id="11" creationId="{06347F22-4613-40BC-AE1A-0447DA7B2677}"/>
          </ac:spMkLst>
        </pc:spChg>
        <pc:spChg chg="add mod">
          <ac:chgData name="ANIORT Vincent INNOV/IT-S" userId="a1eb08a1-d519-438c-825e-77e05deaf611" providerId="ADAL" clId="{67410179-52FB-47AA-968A-103432DA2FF7}" dt="2022-10-25T16:19:12.115" v="1388" actId="465"/>
          <ac:spMkLst>
            <pc:docMk/>
            <pc:sldMk cId="0" sldId="408"/>
            <ac:spMk id="12" creationId="{2AF6C729-EEB9-4BEA-98EE-89F8FDB05D06}"/>
          </ac:spMkLst>
        </pc:spChg>
        <pc:spChg chg="add mod">
          <ac:chgData name="ANIORT Vincent INNOV/IT-S" userId="a1eb08a1-d519-438c-825e-77e05deaf611" providerId="ADAL" clId="{67410179-52FB-47AA-968A-103432DA2FF7}" dt="2022-10-25T14:20:48.605" v="106" actId="1036"/>
          <ac:spMkLst>
            <pc:docMk/>
            <pc:sldMk cId="0" sldId="408"/>
            <ac:spMk id="13" creationId="{164AD9DA-6102-4360-A7D5-116D8ECC0E17}"/>
          </ac:spMkLst>
        </pc:spChg>
        <pc:spChg chg="add mod">
          <ac:chgData name="ANIORT Vincent INNOV/IT-S" userId="a1eb08a1-d519-438c-825e-77e05deaf611" providerId="ADAL" clId="{67410179-52FB-47AA-968A-103432DA2FF7}" dt="2022-10-25T14:20:48.605" v="106" actId="1036"/>
          <ac:spMkLst>
            <pc:docMk/>
            <pc:sldMk cId="0" sldId="408"/>
            <ac:spMk id="14" creationId="{B0E9E311-60CF-4B61-BD45-40A9E5FD7BC0}"/>
          </ac:spMkLst>
        </pc:spChg>
        <pc:spChg chg="add mod">
          <ac:chgData name="ANIORT Vincent INNOV/IT-S" userId="a1eb08a1-d519-438c-825e-77e05deaf611" providerId="ADAL" clId="{67410179-52FB-47AA-968A-103432DA2FF7}" dt="2022-10-25T16:19:12.115" v="1388" actId="465"/>
          <ac:spMkLst>
            <pc:docMk/>
            <pc:sldMk cId="0" sldId="408"/>
            <ac:spMk id="15" creationId="{E04D1287-EB70-4DDA-8254-BCDA0331BA26}"/>
          </ac:spMkLst>
        </pc:spChg>
        <pc:spChg chg="add del mod">
          <ac:chgData name="ANIORT Vincent INNOV/IT-S" userId="a1eb08a1-d519-438c-825e-77e05deaf611" providerId="ADAL" clId="{67410179-52FB-47AA-968A-103432DA2FF7}" dt="2022-10-25T14:21:21.169" v="128"/>
          <ac:spMkLst>
            <pc:docMk/>
            <pc:sldMk cId="0" sldId="408"/>
            <ac:spMk id="16" creationId="{375150C4-4B43-4261-BFE2-6433DEED55F0}"/>
          </ac:spMkLst>
        </pc:spChg>
        <pc:spChg chg="add del mod">
          <ac:chgData name="ANIORT Vincent INNOV/IT-S" userId="a1eb08a1-d519-438c-825e-77e05deaf611" providerId="ADAL" clId="{67410179-52FB-47AA-968A-103432DA2FF7}" dt="2022-10-25T14:21:21.169" v="128"/>
          <ac:spMkLst>
            <pc:docMk/>
            <pc:sldMk cId="0" sldId="408"/>
            <ac:spMk id="17" creationId="{A5A93756-1BC5-4637-AAFF-7ACB83E94F46}"/>
          </ac:spMkLst>
        </pc:spChg>
        <pc:spChg chg="add del mod">
          <ac:chgData name="ANIORT Vincent INNOV/IT-S" userId="a1eb08a1-d519-438c-825e-77e05deaf611" providerId="ADAL" clId="{67410179-52FB-47AA-968A-103432DA2FF7}" dt="2022-10-25T14:21:21.169" v="128"/>
          <ac:spMkLst>
            <pc:docMk/>
            <pc:sldMk cId="0" sldId="408"/>
            <ac:spMk id="18" creationId="{0B9AAB6E-E007-40AD-885B-22B9AD7C44B2}"/>
          </ac:spMkLst>
        </pc:spChg>
        <pc:spChg chg="add del mod">
          <ac:chgData name="ANIORT Vincent INNOV/IT-S" userId="a1eb08a1-d519-438c-825e-77e05deaf611" providerId="ADAL" clId="{67410179-52FB-47AA-968A-103432DA2FF7}" dt="2022-10-25T14:21:21.169" v="128"/>
          <ac:spMkLst>
            <pc:docMk/>
            <pc:sldMk cId="0" sldId="408"/>
            <ac:spMk id="19" creationId="{70A44581-F821-4098-8EA8-E5C04DA3853A}"/>
          </ac:spMkLst>
        </pc:spChg>
        <pc:spChg chg="add del mod">
          <ac:chgData name="ANIORT Vincent INNOV/IT-S" userId="a1eb08a1-d519-438c-825e-77e05deaf611" providerId="ADAL" clId="{67410179-52FB-47AA-968A-103432DA2FF7}" dt="2022-10-25T14:21:21.169" v="128"/>
          <ac:spMkLst>
            <pc:docMk/>
            <pc:sldMk cId="0" sldId="408"/>
            <ac:spMk id="20" creationId="{BD6C4C47-3B12-469C-BF50-1BBE91E3B67D}"/>
          </ac:spMkLst>
        </pc:spChg>
        <pc:spChg chg="add del mod">
          <ac:chgData name="ANIORT Vincent INNOV/IT-S" userId="a1eb08a1-d519-438c-825e-77e05deaf611" providerId="ADAL" clId="{67410179-52FB-47AA-968A-103432DA2FF7}" dt="2022-10-25T14:21:21.169" v="128"/>
          <ac:spMkLst>
            <pc:docMk/>
            <pc:sldMk cId="0" sldId="408"/>
            <ac:spMk id="21" creationId="{5AFCD5FB-B7AB-4FC8-A373-444347AF2209}"/>
          </ac:spMkLst>
        </pc:spChg>
        <pc:spChg chg="add del mod">
          <ac:chgData name="ANIORT Vincent INNOV/IT-S" userId="a1eb08a1-d519-438c-825e-77e05deaf611" providerId="ADAL" clId="{67410179-52FB-47AA-968A-103432DA2FF7}" dt="2022-10-25T14:21:21.169" v="128"/>
          <ac:spMkLst>
            <pc:docMk/>
            <pc:sldMk cId="0" sldId="408"/>
            <ac:spMk id="22" creationId="{069AD3CD-1481-4A79-BCBE-F22734CA3EDD}"/>
          </ac:spMkLst>
        </pc:spChg>
        <pc:spChg chg="add del mod">
          <ac:chgData name="ANIORT Vincent INNOV/IT-S" userId="a1eb08a1-d519-438c-825e-77e05deaf611" providerId="ADAL" clId="{67410179-52FB-47AA-968A-103432DA2FF7}" dt="2022-10-25T14:21:21.169" v="128"/>
          <ac:spMkLst>
            <pc:docMk/>
            <pc:sldMk cId="0" sldId="408"/>
            <ac:spMk id="23" creationId="{E85EB259-3490-4C6A-B784-FD41B33204B6}"/>
          </ac:spMkLst>
        </pc:spChg>
        <pc:spChg chg="add del mod">
          <ac:chgData name="ANIORT Vincent INNOV/IT-S" userId="a1eb08a1-d519-438c-825e-77e05deaf611" providerId="ADAL" clId="{67410179-52FB-47AA-968A-103432DA2FF7}" dt="2022-10-25T14:21:21.169" v="128"/>
          <ac:spMkLst>
            <pc:docMk/>
            <pc:sldMk cId="0" sldId="408"/>
            <ac:spMk id="24" creationId="{4892BF00-23B4-436E-A04D-AA30F244CB15}"/>
          </ac:spMkLst>
        </pc:spChg>
        <pc:spChg chg="add mod">
          <ac:chgData name="ANIORT Vincent INNOV/IT-S" userId="a1eb08a1-d519-438c-825e-77e05deaf611" providerId="ADAL" clId="{67410179-52FB-47AA-968A-103432DA2FF7}" dt="2022-10-25T16:19:01.814" v="1387" actId="12788"/>
          <ac:spMkLst>
            <pc:docMk/>
            <pc:sldMk cId="0" sldId="408"/>
            <ac:spMk id="25" creationId="{ED2F62B8-15C0-4B0D-9F26-F68602A9491E}"/>
          </ac:spMkLst>
        </pc:spChg>
        <pc:spChg chg="add mod">
          <ac:chgData name="ANIORT Vincent INNOV/IT-S" userId="a1eb08a1-d519-438c-825e-77e05deaf611" providerId="ADAL" clId="{67410179-52FB-47AA-968A-103432DA2FF7}" dt="2022-10-25T16:18:26.102" v="1385" actId="1038"/>
          <ac:spMkLst>
            <pc:docMk/>
            <pc:sldMk cId="0" sldId="408"/>
            <ac:spMk id="26" creationId="{7DE78CBF-DA36-4D6A-9075-4AD785865F7E}"/>
          </ac:spMkLst>
        </pc:spChg>
        <pc:spChg chg="mod">
          <ac:chgData name="ANIORT Vincent INNOV/IT-S" userId="a1eb08a1-d519-438c-825e-77e05deaf611" providerId="ADAL" clId="{67410179-52FB-47AA-968A-103432DA2FF7}" dt="2022-10-25T16:21:11.621" v="1484" actId="6549"/>
          <ac:spMkLst>
            <pc:docMk/>
            <pc:sldMk cId="0" sldId="408"/>
            <ac:spMk id="90116" creationId="{97A3E287-1C2F-424B-A0FB-B840BF748C96}"/>
          </ac:spMkLst>
        </pc:spChg>
        <pc:picChg chg="del">
          <ac:chgData name="ANIORT Vincent INNOV/IT-S" userId="a1eb08a1-d519-438c-825e-77e05deaf611" providerId="ADAL" clId="{67410179-52FB-47AA-968A-103432DA2FF7}" dt="2022-10-25T14:20:35.054" v="18" actId="478"/>
          <ac:picMkLst>
            <pc:docMk/>
            <pc:sldMk cId="0" sldId="408"/>
            <ac:picMk id="35844" creationId="{5996B6D6-B2F0-44D6-9FBA-D0A51CF11F62}"/>
          </ac:picMkLst>
        </pc:picChg>
      </pc:sldChg>
      <pc:sldChg chg="mod modShow">
        <pc:chgData name="ANIORT Vincent INNOV/IT-S" userId="a1eb08a1-d519-438c-825e-77e05deaf611" providerId="ADAL" clId="{67410179-52FB-47AA-968A-103432DA2FF7}" dt="2022-10-25T15:16:16.909" v="799" actId="729"/>
        <pc:sldMkLst>
          <pc:docMk/>
          <pc:sldMk cId="0" sldId="409"/>
        </pc:sldMkLst>
      </pc:sldChg>
      <pc:sldChg chg="delSp modSp mod">
        <pc:chgData name="ANIORT Vincent INNOV/IT-S" userId="a1eb08a1-d519-438c-825e-77e05deaf611" providerId="ADAL" clId="{67410179-52FB-47AA-968A-103432DA2FF7}" dt="2022-10-25T15:11:17.285" v="660" actId="478"/>
        <pc:sldMkLst>
          <pc:docMk/>
          <pc:sldMk cId="0" sldId="2134805107"/>
        </pc:sldMkLst>
        <pc:spChg chg="mod">
          <ac:chgData name="ANIORT Vincent INNOV/IT-S" userId="a1eb08a1-d519-438c-825e-77e05deaf611" providerId="ADAL" clId="{67410179-52FB-47AA-968A-103432DA2FF7}" dt="2022-10-25T13:52:37.608" v="8" actId="20577"/>
          <ac:spMkLst>
            <pc:docMk/>
            <pc:sldMk cId="0" sldId="2134805107"/>
            <ac:spMk id="12" creationId="{ECAD9149-C844-42C7-B73A-E885515F2362}"/>
          </ac:spMkLst>
        </pc:spChg>
        <pc:graphicFrameChg chg="del mod">
          <ac:chgData name="ANIORT Vincent INNOV/IT-S" userId="a1eb08a1-d519-438c-825e-77e05deaf611" providerId="ADAL" clId="{67410179-52FB-47AA-968A-103432DA2FF7}" dt="2022-10-25T15:11:17.285" v="660" actId="478"/>
          <ac:graphicFrameMkLst>
            <pc:docMk/>
            <pc:sldMk cId="0" sldId="2134805107"/>
            <ac:graphicFrameMk id="43011" creationId="{3B52015F-D310-4809-8B00-30305F11B7C4}"/>
          </ac:graphicFrameMkLst>
        </pc:graphicFrameChg>
      </pc:sldChg>
      <pc:sldChg chg="modSp">
        <pc:chgData name="ANIORT Vincent INNOV/IT-S" userId="a1eb08a1-d519-438c-825e-77e05deaf611" providerId="ADAL" clId="{67410179-52FB-47AA-968A-103432DA2FF7}" dt="2022-10-25T13:54:28.783" v="10" actId="1036"/>
        <pc:sldMkLst>
          <pc:docMk/>
          <pc:sldMk cId="0" sldId="2134805115"/>
        </pc:sldMkLst>
        <pc:picChg chg="mod">
          <ac:chgData name="ANIORT Vincent INNOV/IT-S" userId="a1eb08a1-d519-438c-825e-77e05deaf611" providerId="ADAL" clId="{67410179-52FB-47AA-968A-103432DA2FF7}" dt="2022-10-25T13:54:28.783" v="10" actId="1036"/>
          <ac:picMkLst>
            <pc:docMk/>
            <pc:sldMk cId="0" sldId="2134805115"/>
            <ac:picMk id="59401" creationId="{EF760A4D-6828-4AB8-95F9-76C1C0A221CB}"/>
          </ac:picMkLst>
        </pc:picChg>
      </pc:sldChg>
      <pc:sldChg chg="addSp delSp modSp mod modNotesTx">
        <pc:chgData name="ANIORT Vincent INNOV/IT-S" userId="a1eb08a1-d519-438c-825e-77e05deaf611" providerId="ADAL" clId="{67410179-52FB-47AA-968A-103432DA2FF7}" dt="2022-10-25T15:14:59.991" v="727" actId="403"/>
        <pc:sldMkLst>
          <pc:docMk/>
          <pc:sldMk cId="0" sldId="2134805116"/>
        </pc:sldMkLst>
        <pc:spChg chg="del mod">
          <ac:chgData name="ANIORT Vincent INNOV/IT-S" userId="a1eb08a1-d519-438c-825e-77e05deaf611" providerId="ADAL" clId="{67410179-52FB-47AA-968A-103432DA2FF7}" dt="2022-10-25T15:14:43.165" v="724" actId="478"/>
          <ac:spMkLst>
            <pc:docMk/>
            <pc:sldMk cId="0" sldId="2134805116"/>
            <ac:spMk id="2" creationId="{5102790C-4AB6-4050-9DCD-9FD47730DF33}"/>
          </ac:spMkLst>
        </pc:spChg>
        <pc:spChg chg="mod">
          <ac:chgData name="ANIORT Vincent INNOV/IT-S" userId="a1eb08a1-d519-438c-825e-77e05deaf611" providerId="ADAL" clId="{67410179-52FB-47AA-968A-103432DA2FF7}" dt="2022-10-25T13:55:10.028" v="11" actId="1076"/>
          <ac:spMkLst>
            <pc:docMk/>
            <pc:sldMk cId="0" sldId="2134805116"/>
            <ac:spMk id="61451" creationId="{48D3A371-57FC-4740-8D92-791FDD75AD90}"/>
          </ac:spMkLst>
        </pc:spChg>
        <pc:spChg chg="add del mod">
          <ac:chgData name="ANIORT Vincent INNOV/IT-S" userId="a1eb08a1-d519-438c-825e-77e05deaf611" providerId="ADAL" clId="{67410179-52FB-47AA-968A-103432DA2FF7}" dt="2022-10-25T15:14:59.991" v="727" actId="403"/>
          <ac:spMkLst>
            <pc:docMk/>
            <pc:sldMk cId="0" sldId="2134805116"/>
            <ac:spMk id="174095" creationId="{799B0FD0-885C-40F0-9292-4EC20600272B}"/>
          </ac:spMkLst>
        </pc:spChg>
      </pc:sldChg>
      <pc:sldChg chg="addSp delSp modSp mod modShow">
        <pc:chgData name="ANIORT Vincent INNOV/IT-S" userId="a1eb08a1-d519-438c-825e-77e05deaf611" providerId="ADAL" clId="{67410179-52FB-47AA-968A-103432DA2FF7}" dt="2022-10-25T15:16:16.909" v="799" actId="729"/>
        <pc:sldMkLst>
          <pc:docMk/>
          <pc:sldMk cId="0" sldId="2134805117"/>
        </pc:sldMkLst>
        <pc:spChg chg="del">
          <ac:chgData name="ANIORT Vincent INNOV/IT-S" userId="a1eb08a1-d519-438c-825e-77e05deaf611" providerId="ADAL" clId="{67410179-52FB-47AA-968A-103432DA2FF7}" dt="2022-10-25T14:26:44.581" v="352" actId="478"/>
          <ac:spMkLst>
            <pc:docMk/>
            <pc:sldMk cId="0" sldId="2134805117"/>
            <ac:spMk id="7" creationId="{F883468B-1E34-4F3D-A935-8FB36E263AD1}"/>
          </ac:spMkLst>
        </pc:spChg>
        <pc:spChg chg="del">
          <ac:chgData name="ANIORT Vincent INNOV/IT-S" userId="a1eb08a1-d519-438c-825e-77e05deaf611" providerId="ADAL" clId="{67410179-52FB-47AA-968A-103432DA2FF7}" dt="2022-10-25T14:26:47.011" v="353" actId="478"/>
          <ac:spMkLst>
            <pc:docMk/>
            <pc:sldMk cId="0" sldId="2134805117"/>
            <ac:spMk id="8" creationId="{5940C776-CD80-41DD-A3DE-EC1B39E7A09C}"/>
          </ac:spMkLst>
        </pc:spChg>
        <pc:spChg chg="add mod">
          <ac:chgData name="ANIORT Vincent INNOV/IT-S" userId="a1eb08a1-d519-438c-825e-77e05deaf611" providerId="ADAL" clId="{67410179-52FB-47AA-968A-103432DA2FF7}" dt="2022-10-25T14:26:53.539" v="424" actId="1036"/>
          <ac:spMkLst>
            <pc:docMk/>
            <pc:sldMk cId="0" sldId="2134805117"/>
            <ac:spMk id="9" creationId="{843B548A-E467-4200-B0C9-1DDBABE1A579}"/>
          </ac:spMkLst>
        </pc:spChg>
        <pc:spChg chg="add mod">
          <ac:chgData name="ANIORT Vincent INNOV/IT-S" userId="a1eb08a1-d519-438c-825e-77e05deaf611" providerId="ADAL" clId="{67410179-52FB-47AA-968A-103432DA2FF7}" dt="2022-10-25T14:26:53.539" v="424" actId="1036"/>
          <ac:spMkLst>
            <pc:docMk/>
            <pc:sldMk cId="0" sldId="2134805117"/>
            <ac:spMk id="10" creationId="{56AFF7D6-4A2B-4480-A14A-B631EEC48A62}"/>
          </ac:spMkLst>
        </pc:spChg>
        <pc:spChg chg="add mod">
          <ac:chgData name="ANIORT Vincent INNOV/IT-S" userId="a1eb08a1-d519-438c-825e-77e05deaf611" providerId="ADAL" clId="{67410179-52FB-47AA-968A-103432DA2FF7}" dt="2022-10-25T14:26:53.539" v="424" actId="1036"/>
          <ac:spMkLst>
            <pc:docMk/>
            <pc:sldMk cId="0" sldId="2134805117"/>
            <ac:spMk id="11" creationId="{25360346-B197-4EFB-8508-66C1B063F948}"/>
          </ac:spMkLst>
        </pc:spChg>
        <pc:spChg chg="add mod">
          <ac:chgData name="ANIORT Vincent INNOV/IT-S" userId="a1eb08a1-d519-438c-825e-77e05deaf611" providerId="ADAL" clId="{67410179-52FB-47AA-968A-103432DA2FF7}" dt="2022-10-25T14:26:53.539" v="424" actId="1036"/>
          <ac:spMkLst>
            <pc:docMk/>
            <pc:sldMk cId="0" sldId="2134805117"/>
            <ac:spMk id="12" creationId="{5F44F594-5A5A-41E0-B606-DFF93228A411}"/>
          </ac:spMkLst>
        </pc:spChg>
        <pc:spChg chg="add mod">
          <ac:chgData name="ANIORT Vincent INNOV/IT-S" userId="a1eb08a1-d519-438c-825e-77e05deaf611" providerId="ADAL" clId="{67410179-52FB-47AA-968A-103432DA2FF7}" dt="2022-10-25T14:26:53.539" v="424" actId="1036"/>
          <ac:spMkLst>
            <pc:docMk/>
            <pc:sldMk cId="0" sldId="2134805117"/>
            <ac:spMk id="13" creationId="{7AF41D1A-706B-4076-850E-8A7F32D676B6}"/>
          </ac:spMkLst>
        </pc:spChg>
        <pc:spChg chg="add mod">
          <ac:chgData name="ANIORT Vincent INNOV/IT-S" userId="a1eb08a1-d519-438c-825e-77e05deaf611" providerId="ADAL" clId="{67410179-52FB-47AA-968A-103432DA2FF7}" dt="2022-10-25T14:27:35.713" v="460" actId="20577"/>
          <ac:spMkLst>
            <pc:docMk/>
            <pc:sldMk cId="0" sldId="2134805117"/>
            <ac:spMk id="14" creationId="{56E8588C-0B17-44EA-836A-695AB516E2F3}"/>
          </ac:spMkLst>
        </pc:spChg>
        <pc:spChg chg="add mod">
          <ac:chgData name="ANIORT Vincent INNOV/IT-S" userId="a1eb08a1-d519-438c-825e-77e05deaf611" providerId="ADAL" clId="{67410179-52FB-47AA-968A-103432DA2FF7}" dt="2022-10-25T14:27:17.247" v="442" actId="1035"/>
          <ac:spMkLst>
            <pc:docMk/>
            <pc:sldMk cId="0" sldId="2134805117"/>
            <ac:spMk id="15" creationId="{24F6A49A-6B2B-4FF8-BFCB-6C68724FA469}"/>
          </ac:spMkLst>
        </pc:spChg>
        <pc:spChg chg="add mod">
          <ac:chgData name="ANIORT Vincent INNOV/IT-S" userId="a1eb08a1-d519-438c-825e-77e05deaf611" providerId="ADAL" clId="{67410179-52FB-47AA-968A-103432DA2FF7}" dt="2022-10-25T14:26:53.539" v="424" actId="1036"/>
          <ac:spMkLst>
            <pc:docMk/>
            <pc:sldMk cId="0" sldId="2134805117"/>
            <ac:spMk id="16" creationId="{F0798C2E-21CA-45E1-A6D4-B71060750E4A}"/>
          </ac:spMkLst>
        </pc:spChg>
        <pc:spChg chg="add mod">
          <ac:chgData name="ANIORT Vincent INNOV/IT-S" userId="a1eb08a1-d519-438c-825e-77e05deaf611" providerId="ADAL" clId="{67410179-52FB-47AA-968A-103432DA2FF7}" dt="2022-10-25T14:26:53.539" v="424" actId="1036"/>
          <ac:spMkLst>
            <pc:docMk/>
            <pc:sldMk cId="0" sldId="2134805117"/>
            <ac:spMk id="17" creationId="{6A8FD3C6-99E9-4982-8F68-660540483C92}"/>
          </ac:spMkLst>
        </pc:spChg>
        <pc:spChg chg="add mod">
          <ac:chgData name="ANIORT Vincent INNOV/IT-S" userId="a1eb08a1-d519-438c-825e-77e05deaf611" providerId="ADAL" clId="{67410179-52FB-47AA-968A-103432DA2FF7}" dt="2022-10-25T14:26:53.539" v="424" actId="1036"/>
          <ac:spMkLst>
            <pc:docMk/>
            <pc:sldMk cId="0" sldId="2134805117"/>
            <ac:spMk id="18" creationId="{7BC4D694-5CDA-4C77-ABA4-6EB75F965076}"/>
          </ac:spMkLst>
        </pc:spChg>
        <pc:spChg chg="add del mod">
          <ac:chgData name="ANIORT Vincent INNOV/IT-S" userId="a1eb08a1-d519-438c-825e-77e05deaf611" providerId="ADAL" clId="{67410179-52FB-47AA-968A-103432DA2FF7}" dt="2022-10-25T14:28:01.197" v="462"/>
          <ac:spMkLst>
            <pc:docMk/>
            <pc:sldMk cId="0" sldId="2134805117"/>
            <ac:spMk id="19" creationId="{47F3F9BE-CA39-45DA-B6F3-1CC08DCCC2E7}"/>
          </ac:spMkLst>
        </pc:spChg>
        <pc:spChg chg="add del mod">
          <ac:chgData name="ANIORT Vincent INNOV/IT-S" userId="a1eb08a1-d519-438c-825e-77e05deaf611" providerId="ADAL" clId="{67410179-52FB-47AA-968A-103432DA2FF7}" dt="2022-10-25T14:28:01.197" v="462"/>
          <ac:spMkLst>
            <pc:docMk/>
            <pc:sldMk cId="0" sldId="2134805117"/>
            <ac:spMk id="20" creationId="{EBCAB063-4030-423E-95B8-C5CB5727EE93}"/>
          </ac:spMkLst>
        </pc:spChg>
        <pc:spChg chg="add del mod">
          <ac:chgData name="ANIORT Vincent INNOV/IT-S" userId="a1eb08a1-d519-438c-825e-77e05deaf611" providerId="ADAL" clId="{67410179-52FB-47AA-968A-103432DA2FF7}" dt="2022-10-25T14:28:01.197" v="462"/>
          <ac:spMkLst>
            <pc:docMk/>
            <pc:sldMk cId="0" sldId="2134805117"/>
            <ac:spMk id="21" creationId="{42055B54-43F0-48B2-B376-493A4EAF9BE4}"/>
          </ac:spMkLst>
        </pc:spChg>
        <pc:spChg chg="add del mod">
          <ac:chgData name="ANIORT Vincent INNOV/IT-S" userId="a1eb08a1-d519-438c-825e-77e05deaf611" providerId="ADAL" clId="{67410179-52FB-47AA-968A-103432DA2FF7}" dt="2022-10-25T14:28:01.197" v="462"/>
          <ac:spMkLst>
            <pc:docMk/>
            <pc:sldMk cId="0" sldId="2134805117"/>
            <ac:spMk id="22" creationId="{FCF8AA40-1387-4644-83F6-EC3A0AB21BD6}"/>
          </ac:spMkLst>
        </pc:spChg>
        <pc:spChg chg="add del mod">
          <ac:chgData name="ANIORT Vincent INNOV/IT-S" userId="a1eb08a1-d519-438c-825e-77e05deaf611" providerId="ADAL" clId="{67410179-52FB-47AA-968A-103432DA2FF7}" dt="2022-10-25T14:28:01.197" v="462"/>
          <ac:spMkLst>
            <pc:docMk/>
            <pc:sldMk cId="0" sldId="2134805117"/>
            <ac:spMk id="23" creationId="{E4D73707-E5D8-41E1-8BE2-5FB09D9280B6}"/>
          </ac:spMkLst>
        </pc:spChg>
        <pc:spChg chg="add del mod">
          <ac:chgData name="ANIORT Vincent INNOV/IT-S" userId="a1eb08a1-d519-438c-825e-77e05deaf611" providerId="ADAL" clId="{67410179-52FB-47AA-968A-103432DA2FF7}" dt="2022-10-25T14:28:01.197" v="462"/>
          <ac:spMkLst>
            <pc:docMk/>
            <pc:sldMk cId="0" sldId="2134805117"/>
            <ac:spMk id="24" creationId="{0F8D8E6F-342E-431C-B16D-473D92831FDB}"/>
          </ac:spMkLst>
        </pc:spChg>
        <pc:spChg chg="add del mod">
          <ac:chgData name="ANIORT Vincent INNOV/IT-S" userId="a1eb08a1-d519-438c-825e-77e05deaf611" providerId="ADAL" clId="{67410179-52FB-47AA-968A-103432DA2FF7}" dt="2022-10-25T14:28:01.197" v="462"/>
          <ac:spMkLst>
            <pc:docMk/>
            <pc:sldMk cId="0" sldId="2134805117"/>
            <ac:spMk id="25" creationId="{014D0DA9-2EFF-4376-A73B-D3C58DB927B0}"/>
          </ac:spMkLst>
        </pc:spChg>
        <pc:spChg chg="add del mod">
          <ac:chgData name="ANIORT Vincent INNOV/IT-S" userId="a1eb08a1-d519-438c-825e-77e05deaf611" providerId="ADAL" clId="{67410179-52FB-47AA-968A-103432DA2FF7}" dt="2022-10-25T14:28:01.197" v="462"/>
          <ac:spMkLst>
            <pc:docMk/>
            <pc:sldMk cId="0" sldId="2134805117"/>
            <ac:spMk id="26" creationId="{189F5285-C067-47C2-BB38-05F536B08EBC}"/>
          </ac:spMkLst>
        </pc:spChg>
        <pc:spChg chg="add del mod">
          <ac:chgData name="ANIORT Vincent INNOV/IT-S" userId="a1eb08a1-d519-438c-825e-77e05deaf611" providerId="ADAL" clId="{67410179-52FB-47AA-968A-103432DA2FF7}" dt="2022-10-25T14:28:01.197" v="462"/>
          <ac:spMkLst>
            <pc:docMk/>
            <pc:sldMk cId="0" sldId="2134805117"/>
            <ac:spMk id="27" creationId="{929B6DDF-7858-4A39-BEA5-2A0F54C142DF}"/>
          </ac:spMkLst>
        </pc:spChg>
        <pc:spChg chg="add del mod">
          <ac:chgData name="ANIORT Vincent INNOV/IT-S" userId="a1eb08a1-d519-438c-825e-77e05deaf611" providerId="ADAL" clId="{67410179-52FB-47AA-968A-103432DA2FF7}" dt="2022-10-25T14:28:01.197" v="462"/>
          <ac:spMkLst>
            <pc:docMk/>
            <pc:sldMk cId="0" sldId="2134805117"/>
            <ac:spMk id="28" creationId="{B3898F7C-BEA7-40DA-ACD0-FB2ACC74E704}"/>
          </ac:spMkLst>
        </pc:spChg>
        <pc:spChg chg="add mod">
          <ac:chgData name="ANIORT Vincent INNOV/IT-S" userId="a1eb08a1-d519-438c-825e-77e05deaf611" providerId="ADAL" clId="{67410179-52FB-47AA-968A-103432DA2FF7}" dt="2022-10-25T14:28:27.914" v="497" actId="20577"/>
          <ac:spMkLst>
            <pc:docMk/>
            <pc:sldMk cId="0" sldId="2134805117"/>
            <ac:spMk id="29" creationId="{0936AA29-EEC2-4F76-A843-DBA88937ABF5}"/>
          </ac:spMkLst>
        </pc:spChg>
        <pc:spChg chg="mod">
          <ac:chgData name="ANIORT Vincent INNOV/IT-S" userId="a1eb08a1-d519-438c-825e-77e05deaf611" providerId="ADAL" clId="{67410179-52FB-47AA-968A-103432DA2FF7}" dt="2022-10-25T14:28:58.289" v="520" actId="20577"/>
          <ac:spMkLst>
            <pc:docMk/>
            <pc:sldMk cId="0" sldId="2134805117"/>
            <ac:spMk id="94212" creationId="{390F9280-0988-47B3-925B-003ACBD1339F}"/>
          </ac:spMkLst>
        </pc:spChg>
        <pc:picChg chg="del">
          <ac:chgData name="ANIORT Vincent INNOV/IT-S" userId="a1eb08a1-d519-438c-825e-77e05deaf611" providerId="ADAL" clId="{67410179-52FB-47AA-968A-103432DA2FF7}" dt="2022-10-25T14:26:42.050" v="351" actId="478"/>
          <ac:picMkLst>
            <pc:docMk/>
            <pc:sldMk cId="0" sldId="2134805117"/>
            <ac:picMk id="37892" creationId="{FF1AEDA8-B112-438B-A717-3879D074B8D0}"/>
          </ac:picMkLst>
        </pc:picChg>
      </pc:sldChg>
      <pc:sldChg chg="addSp delSp modSp mod modShow">
        <pc:chgData name="ANIORT Vincent INNOV/IT-S" userId="a1eb08a1-d519-438c-825e-77e05deaf611" providerId="ADAL" clId="{67410179-52FB-47AA-968A-103432DA2FF7}" dt="2022-10-25T16:27:37.374" v="1716" actId="1037"/>
        <pc:sldMkLst>
          <pc:docMk/>
          <pc:sldMk cId="0" sldId="2134805118"/>
        </pc:sldMkLst>
        <pc:spChg chg="del">
          <ac:chgData name="ANIORT Vincent INNOV/IT-S" userId="a1eb08a1-d519-438c-825e-77e05deaf611" providerId="ADAL" clId="{67410179-52FB-47AA-968A-103432DA2FF7}" dt="2022-10-25T15:24:36.097" v="985" actId="478"/>
          <ac:spMkLst>
            <pc:docMk/>
            <pc:sldMk cId="0" sldId="2134805118"/>
            <ac:spMk id="7" creationId="{64D17F57-06E9-418C-A607-BBA6A2EF16BA}"/>
          </ac:spMkLst>
        </pc:spChg>
        <pc:spChg chg="add del">
          <ac:chgData name="ANIORT Vincent INNOV/IT-S" userId="a1eb08a1-d519-438c-825e-77e05deaf611" providerId="ADAL" clId="{67410179-52FB-47AA-968A-103432DA2FF7}" dt="2022-10-25T16:03:38.216" v="987" actId="22"/>
          <ac:spMkLst>
            <pc:docMk/>
            <pc:sldMk cId="0" sldId="2134805118"/>
            <ac:spMk id="8" creationId="{88C360B3-A488-41A1-B742-F9CF08530816}"/>
          </ac:spMkLst>
        </pc:spChg>
        <pc:spChg chg="add mod">
          <ac:chgData name="ANIORT Vincent INNOV/IT-S" userId="a1eb08a1-d519-438c-825e-77e05deaf611" providerId="ADAL" clId="{67410179-52FB-47AA-968A-103432DA2FF7}" dt="2022-10-25T16:27:33.373" v="1715" actId="1038"/>
          <ac:spMkLst>
            <pc:docMk/>
            <pc:sldMk cId="0" sldId="2134805118"/>
            <ac:spMk id="9" creationId="{450B383F-2EAA-4D98-86F1-70928597170E}"/>
          </ac:spMkLst>
        </pc:spChg>
        <pc:spChg chg="add mod">
          <ac:chgData name="ANIORT Vincent INNOV/IT-S" userId="a1eb08a1-d519-438c-825e-77e05deaf611" providerId="ADAL" clId="{67410179-52FB-47AA-968A-103432DA2FF7}" dt="2022-10-25T16:11:39.943" v="1120" actId="1037"/>
          <ac:spMkLst>
            <pc:docMk/>
            <pc:sldMk cId="0" sldId="2134805118"/>
            <ac:spMk id="10" creationId="{A415831D-AAFF-4929-835F-D4F4AE4043E6}"/>
          </ac:spMkLst>
        </pc:spChg>
        <pc:spChg chg="add mod">
          <ac:chgData name="ANIORT Vincent INNOV/IT-S" userId="a1eb08a1-d519-438c-825e-77e05deaf611" providerId="ADAL" clId="{67410179-52FB-47AA-968A-103432DA2FF7}" dt="2022-10-25T16:04:30.819" v="1014" actId="1037"/>
          <ac:spMkLst>
            <pc:docMk/>
            <pc:sldMk cId="0" sldId="2134805118"/>
            <ac:spMk id="11" creationId="{544A6A80-FB70-4AD9-A382-6BE053299764}"/>
          </ac:spMkLst>
        </pc:spChg>
        <pc:spChg chg="add mod">
          <ac:chgData name="ANIORT Vincent INNOV/IT-S" userId="a1eb08a1-d519-438c-825e-77e05deaf611" providerId="ADAL" clId="{67410179-52FB-47AA-968A-103432DA2FF7}" dt="2022-10-25T16:12:45.088" v="1139" actId="1038"/>
          <ac:spMkLst>
            <pc:docMk/>
            <pc:sldMk cId="0" sldId="2134805118"/>
            <ac:spMk id="12" creationId="{1BE71C6E-CD76-45C8-8EDA-27A2AC438465}"/>
          </ac:spMkLst>
        </pc:spChg>
        <pc:spChg chg="add mod">
          <ac:chgData name="ANIORT Vincent INNOV/IT-S" userId="a1eb08a1-d519-438c-825e-77e05deaf611" providerId="ADAL" clId="{67410179-52FB-47AA-968A-103432DA2FF7}" dt="2022-10-25T16:04:30.819" v="1014" actId="1037"/>
          <ac:spMkLst>
            <pc:docMk/>
            <pc:sldMk cId="0" sldId="2134805118"/>
            <ac:spMk id="13" creationId="{90759C46-CB19-4EF8-9F94-B92744E57E73}"/>
          </ac:spMkLst>
        </pc:spChg>
        <pc:spChg chg="add mod">
          <ac:chgData name="ANIORT Vincent INNOV/IT-S" userId="a1eb08a1-d519-438c-825e-77e05deaf611" providerId="ADAL" clId="{67410179-52FB-47AA-968A-103432DA2FF7}" dt="2022-10-25T16:12:13.730" v="1133" actId="1037"/>
          <ac:spMkLst>
            <pc:docMk/>
            <pc:sldMk cId="0" sldId="2134805118"/>
            <ac:spMk id="14" creationId="{69365DD6-7DA6-4005-B0BA-E56E0C3AD912}"/>
          </ac:spMkLst>
        </pc:spChg>
        <pc:spChg chg="add mod">
          <ac:chgData name="ANIORT Vincent INNOV/IT-S" userId="a1eb08a1-d519-438c-825e-77e05deaf611" providerId="ADAL" clId="{67410179-52FB-47AA-968A-103432DA2FF7}" dt="2022-10-25T16:27:37.374" v="1716" actId="1037"/>
          <ac:spMkLst>
            <pc:docMk/>
            <pc:sldMk cId="0" sldId="2134805118"/>
            <ac:spMk id="15" creationId="{0895172F-A21E-4DEA-8ED0-3268AAA0497F}"/>
          </ac:spMkLst>
        </pc:spChg>
        <pc:spChg chg="mod">
          <ac:chgData name="ANIORT Vincent INNOV/IT-S" userId="a1eb08a1-d519-438c-825e-77e05deaf611" providerId="ADAL" clId="{67410179-52FB-47AA-968A-103432DA2FF7}" dt="2022-10-25T16:26:47.375" v="1714" actId="20577"/>
          <ac:spMkLst>
            <pc:docMk/>
            <pc:sldMk cId="0" sldId="2134805118"/>
            <ac:spMk id="95236" creationId="{388F8750-581A-4968-806D-D470679C5250}"/>
          </ac:spMkLst>
        </pc:spChg>
        <pc:picChg chg="del">
          <ac:chgData name="ANIORT Vincent INNOV/IT-S" userId="a1eb08a1-d519-438c-825e-77e05deaf611" providerId="ADAL" clId="{67410179-52FB-47AA-968A-103432DA2FF7}" dt="2022-10-25T15:24:33.089" v="984" actId="478"/>
          <ac:picMkLst>
            <pc:docMk/>
            <pc:sldMk cId="0" sldId="2134805118"/>
            <ac:picMk id="41988" creationId="{2EF76766-1548-4B3B-A142-FD996E296EF0}"/>
          </ac:picMkLst>
        </pc:picChg>
      </pc:sldChg>
      <pc:sldChg chg="addSp delSp modSp mod modShow">
        <pc:chgData name="ANIORT Vincent INNOV/IT-S" userId="a1eb08a1-d519-438c-825e-77e05deaf611" providerId="ADAL" clId="{67410179-52FB-47AA-968A-103432DA2FF7}" dt="2022-10-25T15:16:16.909" v="799" actId="729"/>
        <pc:sldMkLst>
          <pc:docMk/>
          <pc:sldMk cId="0" sldId="2134805119"/>
        </pc:sldMkLst>
        <pc:spChg chg="add mod">
          <ac:chgData name="ANIORT Vincent INNOV/IT-S" userId="a1eb08a1-d519-438c-825e-77e05deaf611" providerId="ADAL" clId="{67410179-52FB-47AA-968A-103432DA2FF7}" dt="2022-10-25T15:07:10.547" v="544" actId="1036"/>
          <ac:spMkLst>
            <pc:docMk/>
            <pc:sldMk cId="0" sldId="2134805119"/>
            <ac:spMk id="6" creationId="{153D3E6A-48D7-43D7-84BD-A4B8329E4A96}"/>
          </ac:spMkLst>
        </pc:spChg>
        <pc:spChg chg="add mod">
          <ac:chgData name="ANIORT Vincent INNOV/IT-S" userId="a1eb08a1-d519-438c-825e-77e05deaf611" providerId="ADAL" clId="{67410179-52FB-47AA-968A-103432DA2FF7}" dt="2022-10-25T15:07:10.547" v="544" actId="1036"/>
          <ac:spMkLst>
            <pc:docMk/>
            <pc:sldMk cId="0" sldId="2134805119"/>
            <ac:spMk id="7" creationId="{86EC10B5-4CB0-4263-9815-E4125A8B935C}"/>
          </ac:spMkLst>
        </pc:spChg>
        <pc:spChg chg="add mod">
          <ac:chgData name="ANIORT Vincent INNOV/IT-S" userId="a1eb08a1-d519-438c-825e-77e05deaf611" providerId="ADAL" clId="{67410179-52FB-47AA-968A-103432DA2FF7}" dt="2022-10-25T15:07:10.547" v="544" actId="1036"/>
          <ac:spMkLst>
            <pc:docMk/>
            <pc:sldMk cId="0" sldId="2134805119"/>
            <ac:spMk id="8" creationId="{0C7911A7-5D89-42D2-9B37-3AF19B70F611}"/>
          </ac:spMkLst>
        </pc:spChg>
        <pc:spChg chg="add mod">
          <ac:chgData name="ANIORT Vincent INNOV/IT-S" userId="a1eb08a1-d519-438c-825e-77e05deaf611" providerId="ADAL" clId="{67410179-52FB-47AA-968A-103432DA2FF7}" dt="2022-10-25T15:07:10.547" v="544" actId="1036"/>
          <ac:spMkLst>
            <pc:docMk/>
            <pc:sldMk cId="0" sldId="2134805119"/>
            <ac:spMk id="9" creationId="{F1AC4F4A-E719-457A-88D5-74737FE1CAC1}"/>
          </ac:spMkLst>
        </pc:spChg>
        <pc:spChg chg="add mod">
          <ac:chgData name="ANIORT Vincent INNOV/IT-S" userId="a1eb08a1-d519-438c-825e-77e05deaf611" providerId="ADAL" clId="{67410179-52FB-47AA-968A-103432DA2FF7}" dt="2022-10-25T15:07:10.547" v="544" actId="1036"/>
          <ac:spMkLst>
            <pc:docMk/>
            <pc:sldMk cId="0" sldId="2134805119"/>
            <ac:spMk id="10" creationId="{CEACD66D-0863-40B1-AE03-F228D2094412}"/>
          </ac:spMkLst>
        </pc:spChg>
        <pc:spChg chg="add mod">
          <ac:chgData name="ANIORT Vincent INNOV/IT-S" userId="a1eb08a1-d519-438c-825e-77e05deaf611" providerId="ADAL" clId="{67410179-52FB-47AA-968A-103432DA2FF7}" dt="2022-10-25T15:07:10.547" v="544" actId="1036"/>
          <ac:spMkLst>
            <pc:docMk/>
            <pc:sldMk cId="0" sldId="2134805119"/>
            <ac:spMk id="11" creationId="{94C6C8EA-030C-4E4F-A0D9-86F2506CEEE3}"/>
          </ac:spMkLst>
        </pc:spChg>
        <pc:spChg chg="add mod">
          <ac:chgData name="ANIORT Vincent INNOV/IT-S" userId="a1eb08a1-d519-438c-825e-77e05deaf611" providerId="ADAL" clId="{67410179-52FB-47AA-968A-103432DA2FF7}" dt="2022-10-25T15:07:10.547" v="544" actId="1036"/>
          <ac:spMkLst>
            <pc:docMk/>
            <pc:sldMk cId="0" sldId="2134805119"/>
            <ac:spMk id="12" creationId="{8750D0B4-167C-4091-AA50-0A0BB9AF65C9}"/>
          </ac:spMkLst>
        </pc:spChg>
        <pc:spChg chg="add mod">
          <ac:chgData name="ANIORT Vincent INNOV/IT-S" userId="a1eb08a1-d519-438c-825e-77e05deaf611" providerId="ADAL" clId="{67410179-52FB-47AA-968A-103432DA2FF7}" dt="2022-10-25T15:07:10.547" v="544" actId="1036"/>
          <ac:spMkLst>
            <pc:docMk/>
            <pc:sldMk cId="0" sldId="2134805119"/>
            <ac:spMk id="13" creationId="{3CD697D4-A7A7-4DC5-A566-347C628C8E84}"/>
          </ac:spMkLst>
        </pc:spChg>
        <pc:spChg chg="add mod">
          <ac:chgData name="ANIORT Vincent INNOV/IT-S" userId="a1eb08a1-d519-438c-825e-77e05deaf611" providerId="ADAL" clId="{67410179-52FB-47AA-968A-103432DA2FF7}" dt="2022-10-25T15:07:10.547" v="544" actId="1036"/>
          <ac:spMkLst>
            <pc:docMk/>
            <pc:sldMk cId="0" sldId="2134805119"/>
            <ac:spMk id="14" creationId="{2A0914AA-8543-463C-97D0-D7532253D8E6}"/>
          </ac:spMkLst>
        </pc:spChg>
        <pc:spChg chg="add mod">
          <ac:chgData name="ANIORT Vincent INNOV/IT-S" userId="a1eb08a1-d519-438c-825e-77e05deaf611" providerId="ADAL" clId="{67410179-52FB-47AA-968A-103432DA2FF7}" dt="2022-10-25T15:07:10.547" v="544" actId="1036"/>
          <ac:spMkLst>
            <pc:docMk/>
            <pc:sldMk cId="0" sldId="2134805119"/>
            <ac:spMk id="15" creationId="{0E05A9CC-9EC7-4265-BB17-95C07D4EE913}"/>
          </ac:spMkLst>
        </pc:spChg>
        <pc:spChg chg="add mod">
          <ac:chgData name="ANIORT Vincent INNOV/IT-S" userId="a1eb08a1-d519-438c-825e-77e05deaf611" providerId="ADAL" clId="{67410179-52FB-47AA-968A-103432DA2FF7}" dt="2022-10-25T15:07:10.547" v="544" actId="1036"/>
          <ac:spMkLst>
            <pc:docMk/>
            <pc:sldMk cId="0" sldId="2134805119"/>
            <ac:spMk id="16" creationId="{879A5FAD-DBF4-4113-9E8E-974048A81FDE}"/>
          </ac:spMkLst>
        </pc:spChg>
        <pc:spChg chg="add mod">
          <ac:chgData name="ANIORT Vincent INNOV/IT-S" userId="a1eb08a1-d519-438c-825e-77e05deaf611" providerId="ADAL" clId="{67410179-52FB-47AA-968A-103432DA2FF7}" dt="2022-10-25T15:07:10.547" v="544" actId="1036"/>
          <ac:spMkLst>
            <pc:docMk/>
            <pc:sldMk cId="0" sldId="2134805119"/>
            <ac:spMk id="17" creationId="{61E0947F-30E2-4F00-AB19-7668D8CF7049}"/>
          </ac:spMkLst>
        </pc:spChg>
        <pc:spChg chg="add mod">
          <ac:chgData name="ANIORT Vincent INNOV/IT-S" userId="a1eb08a1-d519-438c-825e-77e05deaf611" providerId="ADAL" clId="{67410179-52FB-47AA-968A-103432DA2FF7}" dt="2022-10-25T15:07:10.547" v="544" actId="1036"/>
          <ac:spMkLst>
            <pc:docMk/>
            <pc:sldMk cId="0" sldId="2134805119"/>
            <ac:spMk id="18" creationId="{3E67D093-D50E-452C-9C53-4A4295D79505}"/>
          </ac:spMkLst>
        </pc:spChg>
        <pc:spChg chg="add mod">
          <ac:chgData name="ANIORT Vincent INNOV/IT-S" userId="a1eb08a1-d519-438c-825e-77e05deaf611" providerId="ADAL" clId="{67410179-52FB-47AA-968A-103432DA2FF7}" dt="2022-10-25T15:07:10.547" v="544" actId="1036"/>
          <ac:spMkLst>
            <pc:docMk/>
            <pc:sldMk cId="0" sldId="2134805119"/>
            <ac:spMk id="19" creationId="{3C884AC8-7294-48A0-8FEE-67D93495A71A}"/>
          </ac:spMkLst>
        </pc:spChg>
        <pc:spChg chg="add mod">
          <ac:chgData name="ANIORT Vincent INNOV/IT-S" userId="a1eb08a1-d519-438c-825e-77e05deaf611" providerId="ADAL" clId="{67410179-52FB-47AA-968A-103432DA2FF7}" dt="2022-10-25T15:07:10.547" v="544" actId="1036"/>
          <ac:spMkLst>
            <pc:docMk/>
            <pc:sldMk cId="0" sldId="2134805119"/>
            <ac:spMk id="20" creationId="{9DCE4D37-23D9-4E74-8CA9-E48F47B589FB}"/>
          </ac:spMkLst>
        </pc:spChg>
        <pc:spChg chg="add mod">
          <ac:chgData name="ANIORT Vincent INNOV/IT-S" userId="a1eb08a1-d519-438c-825e-77e05deaf611" providerId="ADAL" clId="{67410179-52FB-47AA-968A-103432DA2FF7}" dt="2022-10-25T15:07:10.547" v="544" actId="1036"/>
          <ac:spMkLst>
            <pc:docMk/>
            <pc:sldMk cId="0" sldId="2134805119"/>
            <ac:spMk id="21" creationId="{5CC1900B-6CDE-419E-B66D-214FD054C346}"/>
          </ac:spMkLst>
        </pc:spChg>
        <pc:spChg chg="add mod">
          <ac:chgData name="ANIORT Vincent INNOV/IT-S" userId="a1eb08a1-d519-438c-825e-77e05deaf611" providerId="ADAL" clId="{67410179-52FB-47AA-968A-103432DA2FF7}" dt="2022-10-25T15:07:10.547" v="544" actId="1036"/>
          <ac:spMkLst>
            <pc:docMk/>
            <pc:sldMk cId="0" sldId="2134805119"/>
            <ac:spMk id="22" creationId="{416013FF-77F8-436D-B0F1-09CB31CE5F61}"/>
          </ac:spMkLst>
        </pc:spChg>
        <pc:spChg chg="add mod">
          <ac:chgData name="ANIORT Vincent INNOV/IT-S" userId="a1eb08a1-d519-438c-825e-77e05deaf611" providerId="ADAL" clId="{67410179-52FB-47AA-968A-103432DA2FF7}" dt="2022-10-25T15:07:10.547" v="544" actId="1036"/>
          <ac:spMkLst>
            <pc:docMk/>
            <pc:sldMk cId="0" sldId="2134805119"/>
            <ac:spMk id="23" creationId="{969EA73C-AD7D-4419-8480-A596FD5CD7F9}"/>
          </ac:spMkLst>
        </pc:spChg>
        <pc:spChg chg="add mod">
          <ac:chgData name="ANIORT Vincent INNOV/IT-S" userId="a1eb08a1-d519-438c-825e-77e05deaf611" providerId="ADAL" clId="{67410179-52FB-47AA-968A-103432DA2FF7}" dt="2022-10-25T15:07:10.547" v="544" actId="1036"/>
          <ac:spMkLst>
            <pc:docMk/>
            <pc:sldMk cId="0" sldId="2134805119"/>
            <ac:spMk id="24" creationId="{5B06F46D-E8DF-416E-9BDC-AB10922FDC5F}"/>
          </ac:spMkLst>
        </pc:spChg>
        <pc:spChg chg="add mod">
          <ac:chgData name="ANIORT Vincent INNOV/IT-S" userId="a1eb08a1-d519-438c-825e-77e05deaf611" providerId="ADAL" clId="{67410179-52FB-47AA-968A-103432DA2FF7}" dt="2022-10-25T15:07:10.547" v="544" actId="1036"/>
          <ac:spMkLst>
            <pc:docMk/>
            <pc:sldMk cId="0" sldId="2134805119"/>
            <ac:spMk id="25" creationId="{134B2BE6-0B41-4B4C-8F73-4AB0F85953D0}"/>
          </ac:spMkLst>
        </pc:spChg>
        <pc:spChg chg="add mod">
          <ac:chgData name="ANIORT Vincent INNOV/IT-S" userId="a1eb08a1-d519-438c-825e-77e05deaf611" providerId="ADAL" clId="{67410179-52FB-47AA-968A-103432DA2FF7}" dt="2022-10-25T15:07:10.547" v="544" actId="1036"/>
          <ac:spMkLst>
            <pc:docMk/>
            <pc:sldMk cId="0" sldId="2134805119"/>
            <ac:spMk id="26" creationId="{6579B33E-3DB7-45F4-971C-B07781DD0F52}"/>
          </ac:spMkLst>
        </pc:spChg>
        <pc:spChg chg="add mod">
          <ac:chgData name="ANIORT Vincent INNOV/IT-S" userId="a1eb08a1-d519-438c-825e-77e05deaf611" providerId="ADAL" clId="{67410179-52FB-47AA-968A-103432DA2FF7}" dt="2022-10-25T15:07:10.547" v="544" actId="1036"/>
          <ac:spMkLst>
            <pc:docMk/>
            <pc:sldMk cId="0" sldId="2134805119"/>
            <ac:spMk id="27" creationId="{9A60CFB6-CDEB-4FBF-BECD-637DF63D67B3}"/>
          </ac:spMkLst>
        </pc:spChg>
        <pc:spChg chg="add mod">
          <ac:chgData name="ANIORT Vincent INNOV/IT-S" userId="a1eb08a1-d519-438c-825e-77e05deaf611" providerId="ADAL" clId="{67410179-52FB-47AA-968A-103432DA2FF7}" dt="2022-10-25T15:07:10.547" v="544" actId="1036"/>
          <ac:spMkLst>
            <pc:docMk/>
            <pc:sldMk cId="0" sldId="2134805119"/>
            <ac:spMk id="28" creationId="{BD4A0652-11BB-4B85-9EFE-149A52A94F75}"/>
          </ac:spMkLst>
        </pc:spChg>
        <pc:spChg chg="add mod">
          <ac:chgData name="ANIORT Vincent INNOV/IT-S" userId="a1eb08a1-d519-438c-825e-77e05deaf611" providerId="ADAL" clId="{67410179-52FB-47AA-968A-103432DA2FF7}" dt="2022-10-25T15:07:10.547" v="544" actId="1036"/>
          <ac:spMkLst>
            <pc:docMk/>
            <pc:sldMk cId="0" sldId="2134805119"/>
            <ac:spMk id="29" creationId="{32C78645-F3F0-4C15-BDAA-F0308C42A60B}"/>
          </ac:spMkLst>
        </pc:spChg>
        <pc:spChg chg="add mod">
          <ac:chgData name="ANIORT Vincent INNOV/IT-S" userId="a1eb08a1-d519-438c-825e-77e05deaf611" providerId="ADAL" clId="{67410179-52FB-47AA-968A-103432DA2FF7}" dt="2022-10-25T15:07:10.547" v="544" actId="1036"/>
          <ac:spMkLst>
            <pc:docMk/>
            <pc:sldMk cId="0" sldId="2134805119"/>
            <ac:spMk id="30" creationId="{05C301EF-AA03-4229-B81C-A2F599C0D3B1}"/>
          </ac:spMkLst>
        </pc:spChg>
        <pc:spChg chg="add mod">
          <ac:chgData name="ANIORT Vincent INNOV/IT-S" userId="a1eb08a1-d519-438c-825e-77e05deaf611" providerId="ADAL" clId="{67410179-52FB-47AA-968A-103432DA2FF7}" dt="2022-10-25T15:07:10.547" v="544" actId="1036"/>
          <ac:spMkLst>
            <pc:docMk/>
            <pc:sldMk cId="0" sldId="2134805119"/>
            <ac:spMk id="31" creationId="{F481803F-BCDE-4D68-9489-95814FEBEB37}"/>
          </ac:spMkLst>
        </pc:spChg>
        <pc:spChg chg="add mod">
          <ac:chgData name="ANIORT Vincent INNOV/IT-S" userId="a1eb08a1-d519-438c-825e-77e05deaf611" providerId="ADAL" clId="{67410179-52FB-47AA-968A-103432DA2FF7}" dt="2022-10-25T15:07:10.547" v="544" actId="1036"/>
          <ac:spMkLst>
            <pc:docMk/>
            <pc:sldMk cId="0" sldId="2134805119"/>
            <ac:spMk id="32" creationId="{46FB0399-4B62-4883-9A7A-A07EA4F505CD}"/>
          </ac:spMkLst>
        </pc:spChg>
        <pc:spChg chg="add mod">
          <ac:chgData name="ANIORT Vincent INNOV/IT-S" userId="a1eb08a1-d519-438c-825e-77e05deaf611" providerId="ADAL" clId="{67410179-52FB-47AA-968A-103432DA2FF7}" dt="2022-10-25T15:07:10.547" v="544" actId="1036"/>
          <ac:spMkLst>
            <pc:docMk/>
            <pc:sldMk cId="0" sldId="2134805119"/>
            <ac:spMk id="33" creationId="{EF4C7307-DBC6-4FAD-8CD7-2DE3E331F100}"/>
          </ac:spMkLst>
        </pc:spChg>
        <pc:spChg chg="add mod">
          <ac:chgData name="ANIORT Vincent INNOV/IT-S" userId="a1eb08a1-d519-438c-825e-77e05deaf611" providerId="ADAL" clId="{67410179-52FB-47AA-968A-103432DA2FF7}" dt="2022-10-25T15:07:10.547" v="544" actId="1036"/>
          <ac:spMkLst>
            <pc:docMk/>
            <pc:sldMk cId="0" sldId="2134805119"/>
            <ac:spMk id="34" creationId="{E575A064-AF1C-4D4C-9FB6-4BE33CD978B0}"/>
          </ac:spMkLst>
        </pc:spChg>
        <pc:spChg chg="add mod">
          <ac:chgData name="ANIORT Vincent INNOV/IT-S" userId="a1eb08a1-d519-438c-825e-77e05deaf611" providerId="ADAL" clId="{67410179-52FB-47AA-968A-103432DA2FF7}" dt="2022-10-25T15:07:10.547" v="544" actId="1036"/>
          <ac:spMkLst>
            <pc:docMk/>
            <pc:sldMk cId="0" sldId="2134805119"/>
            <ac:spMk id="35" creationId="{CD3C560F-AEAD-4968-83F4-3A9174CD001D}"/>
          </ac:spMkLst>
        </pc:spChg>
        <pc:spChg chg="add mod">
          <ac:chgData name="ANIORT Vincent INNOV/IT-S" userId="a1eb08a1-d519-438c-825e-77e05deaf611" providerId="ADAL" clId="{67410179-52FB-47AA-968A-103432DA2FF7}" dt="2022-10-25T15:07:10.547" v="544" actId="1036"/>
          <ac:spMkLst>
            <pc:docMk/>
            <pc:sldMk cId="0" sldId="2134805119"/>
            <ac:spMk id="36" creationId="{3CEBB13B-A721-4E60-B7AB-FA712B8C6601}"/>
          </ac:spMkLst>
        </pc:spChg>
        <pc:spChg chg="add mod">
          <ac:chgData name="ANIORT Vincent INNOV/IT-S" userId="a1eb08a1-d519-438c-825e-77e05deaf611" providerId="ADAL" clId="{67410179-52FB-47AA-968A-103432DA2FF7}" dt="2022-10-25T15:07:10.547" v="544" actId="1036"/>
          <ac:spMkLst>
            <pc:docMk/>
            <pc:sldMk cId="0" sldId="2134805119"/>
            <ac:spMk id="37" creationId="{BE9ADAC5-2E5A-4676-857A-0AFD8B1545C1}"/>
          </ac:spMkLst>
        </pc:spChg>
        <pc:spChg chg="add mod">
          <ac:chgData name="ANIORT Vincent INNOV/IT-S" userId="a1eb08a1-d519-438c-825e-77e05deaf611" providerId="ADAL" clId="{67410179-52FB-47AA-968A-103432DA2FF7}" dt="2022-10-25T15:07:10.547" v="544" actId="1036"/>
          <ac:spMkLst>
            <pc:docMk/>
            <pc:sldMk cId="0" sldId="2134805119"/>
            <ac:spMk id="38" creationId="{18084022-598B-4788-A0A4-3713D99218A2}"/>
          </ac:spMkLst>
        </pc:spChg>
        <pc:spChg chg="add mod">
          <ac:chgData name="ANIORT Vincent INNOV/IT-S" userId="a1eb08a1-d519-438c-825e-77e05deaf611" providerId="ADAL" clId="{67410179-52FB-47AA-968A-103432DA2FF7}" dt="2022-10-25T15:07:10.547" v="544" actId="1036"/>
          <ac:spMkLst>
            <pc:docMk/>
            <pc:sldMk cId="0" sldId="2134805119"/>
            <ac:spMk id="39" creationId="{8659CB0D-6D74-427B-9B53-1AB11B47FEFE}"/>
          </ac:spMkLst>
        </pc:spChg>
        <pc:picChg chg="del">
          <ac:chgData name="ANIORT Vincent INNOV/IT-S" userId="a1eb08a1-d519-438c-825e-77e05deaf611" providerId="ADAL" clId="{67410179-52FB-47AA-968A-103432DA2FF7}" dt="2022-10-25T15:06:45.756" v="524" actId="478"/>
          <ac:picMkLst>
            <pc:docMk/>
            <pc:sldMk cId="0" sldId="2134805119"/>
            <ac:picMk id="33796" creationId="{C127BC4E-74B1-4E24-828D-CF421D19344D}"/>
          </ac:picMkLst>
        </pc:picChg>
      </pc:sldChg>
      <pc:sldChg chg="delSp modSp del mod ord">
        <pc:chgData name="ANIORT Vincent INNOV/IT-S" userId="a1eb08a1-d519-438c-825e-77e05deaf611" providerId="ADAL" clId="{67410179-52FB-47AA-968A-103432DA2FF7}" dt="2022-10-25T15:07:32.947" v="545" actId="47"/>
        <pc:sldMkLst>
          <pc:docMk/>
          <pc:sldMk cId="0" sldId="2134805125"/>
        </pc:sldMkLst>
        <pc:spChg chg="del">
          <ac:chgData name="ANIORT Vincent INNOV/IT-S" userId="a1eb08a1-d519-438c-825e-77e05deaf611" providerId="ADAL" clId="{67410179-52FB-47AA-968A-103432DA2FF7}" dt="2022-10-25T14:02:13.698" v="15" actId="478"/>
          <ac:spMkLst>
            <pc:docMk/>
            <pc:sldMk cId="0" sldId="2134805125"/>
            <ac:spMk id="2" creationId="{D276922D-C0F0-4F8A-B37C-4CFD082E3643}"/>
          </ac:spMkLst>
        </pc:spChg>
        <pc:spChg chg="del ord">
          <ac:chgData name="ANIORT Vincent INNOV/IT-S" userId="a1eb08a1-d519-438c-825e-77e05deaf611" providerId="ADAL" clId="{67410179-52FB-47AA-968A-103432DA2FF7}" dt="2022-10-25T14:26:30.674" v="350" actId="478"/>
          <ac:spMkLst>
            <pc:docMk/>
            <pc:sldMk cId="0" sldId="2134805125"/>
            <ac:spMk id="4" creationId="{E823DBD2-3019-4963-AFA0-0CCFFCD0648F}"/>
          </ac:spMkLst>
        </pc:spChg>
        <pc:spChg chg="del">
          <ac:chgData name="ANIORT Vincent INNOV/IT-S" userId="a1eb08a1-d519-438c-825e-77e05deaf611" providerId="ADAL" clId="{67410179-52FB-47AA-968A-103432DA2FF7}" dt="2022-10-25T15:06:57.247" v="525" actId="21"/>
          <ac:spMkLst>
            <pc:docMk/>
            <pc:sldMk cId="0" sldId="2134805125"/>
            <ac:spMk id="48135" creationId="{E4B77DCF-FE06-46D6-8DAB-C2226D543452}"/>
          </ac:spMkLst>
        </pc:spChg>
        <pc:spChg chg="del">
          <ac:chgData name="ANIORT Vincent INNOV/IT-S" userId="a1eb08a1-d519-438c-825e-77e05deaf611" providerId="ADAL" clId="{67410179-52FB-47AA-968A-103432DA2FF7}" dt="2022-10-25T15:06:57.247" v="525" actId="21"/>
          <ac:spMkLst>
            <pc:docMk/>
            <pc:sldMk cId="0" sldId="2134805125"/>
            <ac:spMk id="48136" creationId="{E1958AC3-0FB5-4A98-8D3B-CED290596CC3}"/>
          </ac:spMkLst>
        </pc:spChg>
        <pc:spChg chg="del">
          <ac:chgData name="ANIORT Vincent INNOV/IT-S" userId="a1eb08a1-d519-438c-825e-77e05deaf611" providerId="ADAL" clId="{67410179-52FB-47AA-968A-103432DA2FF7}" dt="2022-10-25T15:06:57.247" v="525" actId="21"/>
          <ac:spMkLst>
            <pc:docMk/>
            <pc:sldMk cId="0" sldId="2134805125"/>
            <ac:spMk id="48137" creationId="{FB2C49FC-1022-4597-98BE-2C6629519B04}"/>
          </ac:spMkLst>
        </pc:spChg>
        <pc:spChg chg="del">
          <ac:chgData name="ANIORT Vincent INNOV/IT-S" userId="a1eb08a1-d519-438c-825e-77e05deaf611" providerId="ADAL" clId="{67410179-52FB-47AA-968A-103432DA2FF7}" dt="2022-10-25T15:06:57.247" v="525" actId="21"/>
          <ac:spMkLst>
            <pc:docMk/>
            <pc:sldMk cId="0" sldId="2134805125"/>
            <ac:spMk id="48138" creationId="{4359DDE4-6DB5-4A96-95B1-311B703535F2}"/>
          </ac:spMkLst>
        </pc:spChg>
        <pc:spChg chg="del">
          <ac:chgData name="ANIORT Vincent INNOV/IT-S" userId="a1eb08a1-d519-438c-825e-77e05deaf611" providerId="ADAL" clId="{67410179-52FB-47AA-968A-103432DA2FF7}" dt="2022-10-25T15:06:57.247" v="525" actId="21"/>
          <ac:spMkLst>
            <pc:docMk/>
            <pc:sldMk cId="0" sldId="2134805125"/>
            <ac:spMk id="48139" creationId="{59451023-861E-4808-A842-C9EB1081A433}"/>
          </ac:spMkLst>
        </pc:spChg>
        <pc:spChg chg="del">
          <ac:chgData name="ANIORT Vincent INNOV/IT-S" userId="a1eb08a1-d519-438c-825e-77e05deaf611" providerId="ADAL" clId="{67410179-52FB-47AA-968A-103432DA2FF7}" dt="2022-10-25T15:06:57.247" v="525" actId="21"/>
          <ac:spMkLst>
            <pc:docMk/>
            <pc:sldMk cId="0" sldId="2134805125"/>
            <ac:spMk id="48140" creationId="{D1001148-A328-4667-BD98-3A827E26FBCE}"/>
          </ac:spMkLst>
        </pc:spChg>
        <pc:spChg chg="del">
          <ac:chgData name="ANIORT Vincent INNOV/IT-S" userId="a1eb08a1-d519-438c-825e-77e05deaf611" providerId="ADAL" clId="{67410179-52FB-47AA-968A-103432DA2FF7}" dt="2022-10-25T15:06:57.247" v="525" actId="21"/>
          <ac:spMkLst>
            <pc:docMk/>
            <pc:sldMk cId="0" sldId="2134805125"/>
            <ac:spMk id="48141" creationId="{5AE169CF-6461-4D91-846B-66370933F45B}"/>
          </ac:spMkLst>
        </pc:spChg>
        <pc:spChg chg="del">
          <ac:chgData name="ANIORT Vincent INNOV/IT-S" userId="a1eb08a1-d519-438c-825e-77e05deaf611" providerId="ADAL" clId="{67410179-52FB-47AA-968A-103432DA2FF7}" dt="2022-10-25T15:06:57.247" v="525" actId="21"/>
          <ac:spMkLst>
            <pc:docMk/>
            <pc:sldMk cId="0" sldId="2134805125"/>
            <ac:spMk id="48142" creationId="{0237E3A3-D553-4900-9078-641F93235A07}"/>
          </ac:spMkLst>
        </pc:spChg>
        <pc:spChg chg="del">
          <ac:chgData name="ANIORT Vincent INNOV/IT-S" userId="a1eb08a1-d519-438c-825e-77e05deaf611" providerId="ADAL" clId="{67410179-52FB-47AA-968A-103432DA2FF7}" dt="2022-10-25T15:06:57.247" v="525" actId="21"/>
          <ac:spMkLst>
            <pc:docMk/>
            <pc:sldMk cId="0" sldId="2134805125"/>
            <ac:spMk id="48143" creationId="{483CC5F1-250E-49FF-8008-4410B63E290E}"/>
          </ac:spMkLst>
        </pc:spChg>
        <pc:spChg chg="del">
          <ac:chgData name="ANIORT Vincent INNOV/IT-S" userId="a1eb08a1-d519-438c-825e-77e05deaf611" providerId="ADAL" clId="{67410179-52FB-47AA-968A-103432DA2FF7}" dt="2022-10-25T15:06:57.247" v="525" actId="21"/>
          <ac:spMkLst>
            <pc:docMk/>
            <pc:sldMk cId="0" sldId="2134805125"/>
            <ac:spMk id="48144" creationId="{AB09F55C-87A8-4C14-9551-76DE255FC0DA}"/>
          </ac:spMkLst>
        </pc:spChg>
        <pc:spChg chg="del">
          <ac:chgData name="ANIORT Vincent INNOV/IT-S" userId="a1eb08a1-d519-438c-825e-77e05deaf611" providerId="ADAL" clId="{67410179-52FB-47AA-968A-103432DA2FF7}" dt="2022-10-25T15:06:57.247" v="525" actId="21"/>
          <ac:spMkLst>
            <pc:docMk/>
            <pc:sldMk cId="0" sldId="2134805125"/>
            <ac:spMk id="48145" creationId="{13A1CEA3-BBEB-40F9-85E2-3F3569C7582D}"/>
          </ac:spMkLst>
        </pc:spChg>
        <pc:spChg chg="del">
          <ac:chgData name="ANIORT Vincent INNOV/IT-S" userId="a1eb08a1-d519-438c-825e-77e05deaf611" providerId="ADAL" clId="{67410179-52FB-47AA-968A-103432DA2FF7}" dt="2022-10-25T15:06:57.247" v="525" actId="21"/>
          <ac:spMkLst>
            <pc:docMk/>
            <pc:sldMk cId="0" sldId="2134805125"/>
            <ac:spMk id="48146" creationId="{085EB456-EDDF-446E-9DE5-C0412E8A6DAD}"/>
          </ac:spMkLst>
        </pc:spChg>
        <pc:spChg chg="del">
          <ac:chgData name="ANIORT Vincent INNOV/IT-S" userId="a1eb08a1-d519-438c-825e-77e05deaf611" providerId="ADAL" clId="{67410179-52FB-47AA-968A-103432DA2FF7}" dt="2022-10-25T15:06:57.247" v="525" actId="21"/>
          <ac:spMkLst>
            <pc:docMk/>
            <pc:sldMk cId="0" sldId="2134805125"/>
            <ac:spMk id="48147" creationId="{D0ACA042-2740-474B-A55C-88579B830CD2}"/>
          </ac:spMkLst>
        </pc:spChg>
        <pc:spChg chg="del">
          <ac:chgData name="ANIORT Vincent INNOV/IT-S" userId="a1eb08a1-d519-438c-825e-77e05deaf611" providerId="ADAL" clId="{67410179-52FB-47AA-968A-103432DA2FF7}" dt="2022-10-25T15:06:57.247" v="525" actId="21"/>
          <ac:spMkLst>
            <pc:docMk/>
            <pc:sldMk cId="0" sldId="2134805125"/>
            <ac:spMk id="48148" creationId="{5C0683D1-533C-4026-900A-4E8B58F03B4A}"/>
          </ac:spMkLst>
        </pc:spChg>
        <pc:spChg chg="del">
          <ac:chgData name="ANIORT Vincent INNOV/IT-S" userId="a1eb08a1-d519-438c-825e-77e05deaf611" providerId="ADAL" clId="{67410179-52FB-47AA-968A-103432DA2FF7}" dt="2022-10-25T15:06:57.247" v="525" actId="21"/>
          <ac:spMkLst>
            <pc:docMk/>
            <pc:sldMk cId="0" sldId="2134805125"/>
            <ac:spMk id="48149" creationId="{7156F251-55FA-434C-B642-24723D2D6CEC}"/>
          </ac:spMkLst>
        </pc:spChg>
        <pc:spChg chg="del">
          <ac:chgData name="ANIORT Vincent INNOV/IT-S" userId="a1eb08a1-d519-438c-825e-77e05deaf611" providerId="ADAL" clId="{67410179-52FB-47AA-968A-103432DA2FF7}" dt="2022-10-25T15:06:57.247" v="525" actId="21"/>
          <ac:spMkLst>
            <pc:docMk/>
            <pc:sldMk cId="0" sldId="2134805125"/>
            <ac:spMk id="48150" creationId="{254093F0-0563-4A3C-9063-10EA3C447EDA}"/>
          </ac:spMkLst>
        </pc:spChg>
        <pc:spChg chg="del">
          <ac:chgData name="ANIORT Vincent INNOV/IT-S" userId="a1eb08a1-d519-438c-825e-77e05deaf611" providerId="ADAL" clId="{67410179-52FB-47AA-968A-103432DA2FF7}" dt="2022-10-25T15:06:57.247" v="525" actId="21"/>
          <ac:spMkLst>
            <pc:docMk/>
            <pc:sldMk cId="0" sldId="2134805125"/>
            <ac:spMk id="48151" creationId="{95FDA9A7-726F-4F30-B66E-8B65AE89FE16}"/>
          </ac:spMkLst>
        </pc:spChg>
        <pc:spChg chg="del">
          <ac:chgData name="ANIORT Vincent INNOV/IT-S" userId="a1eb08a1-d519-438c-825e-77e05deaf611" providerId="ADAL" clId="{67410179-52FB-47AA-968A-103432DA2FF7}" dt="2022-10-25T15:06:57.247" v="525" actId="21"/>
          <ac:spMkLst>
            <pc:docMk/>
            <pc:sldMk cId="0" sldId="2134805125"/>
            <ac:spMk id="48153" creationId="{95FCE840-59D9-476A-AC14-8C3924B0E54D}"/>
          </ac:spMkLst>
        </pc:spChg>
        <pc:spChg chg="del">
          <ac:chgData name="ANIORT Vincent INNOV/IT-S" userId="a1eb08a1-d519-438c-825e-77e05deaf611" providerId="ADAL" clId="{67410179-52FB-47AA-968A-103432DA2FF7}" dt="2022-10-25T15:06:57.247" v="525" actId="21"/>
          <ac:spMkLst>
            <pc:docMk/>
            <pc:sldMk cId="0" sldId="2134805125"/>
            <ac:spMk id="48154" creationId="{32197534-5ECB-4EA8-B7F9-E74B64C25209}"/>
          </ac:spMkLst>
        </pc:spChg>
        <pc:spChg chg="del">
          <ac:chgData name="ANIORT Vincent INNOV/IT-S" userId="a1eb08a1-d519-438c-825e-77e05deaf611" providerId="ADAL" clId="{67410179-52FB-47AA-968A-103432DA2FF7}" dt="2022-10-25T15:06:57.247" v="525" actId="21"/>
          <ac:spMkLst>
            <pc:docMk/>
            <pc:sldMk cId="0" sldId="2134805125"/>
            <ac:spMk id="48155" creationId="{1B08BCFD-C36D-47E7-ACDE-4C1439851729}"/>
          </ac:spMkLst>
        </pc:spChg>
        <pc:spChg chg="del mod">
          <ac:chgData name="ANIORT Vincent INNOV/IT-S" userId="a1eb08a1-d519-438c-825e-77e05deaf611" providerId="ADAL" clId="{67410179-52FB-47AA-968A-103432DA2FF7}" dt="2022-10-25T15:06:57.247" v="525" actId="21"/>
          <ac:spMkLst>
            <pc:docMk/>
            <pc:sldMk cId="0" sldId="2134805125"/>
            <ac:spMk id="48156" creationId="{1A13C2F5-8057-4645-8328-71BFFFBF39C5}"/>
          </ac:spMkLst>
        </pc:spChg>
        <pc:spChg chg="del">
          <ac:chgData name="ANIORT Vincent INNOV/IT-S" userId="a1eb08a1-d519-438c-825e-77e05deaf611" providerId="ADAL" clId="{67410179-52FB-47AA-968A-103432DA2FF7}" dt="2022-10-25T15:06:57.247" v="525" actId="21"/>
          <ac:spMkLst>
            <pc:docMk/>
            <pc:sldMk cId="0" sldId="2134805125"/>
            <ac:spMk id="48157" creationId="{13F66E51-0C4E-469E-9454-C3C9926A69EC}"/>
          </ac:spMkLst>
        </pc:spChg>
        <pc:spChg chg="del">
          <ac:chgData name="ANIORT Vincent INNOV/IT-S" userId="a1eb08a1-d519-438c-825e-77e05deaf611" providerId="ADAL" clId="{67410179-52FB-47AA-968A-103432DA2FF7}" dt="2022-10-25T15:06:57.247" v="525" actId="21"/>
          <ac:spMkLst>
            <pc:docMk/>
            <pc:sldMk cId="0" sldId="2134805125"/>
            <ac:spMk id="48158" creationId="{D6050665-A007-4420-8F03-BE86B048436B}"/>
          </ac:spMkLst>
        </pc:spChg>
        <pc:spChg chg="del">
          <ac:chgData name="ANIORT Vincent INNOV/IT-S" userId="a1eb08a1-d519-438c-825e-77e05deaf611" providerId="ADAL" clId="{67410179-52FB-47AA-968A-103432DA2FF7}" dt="2022-10-25T15:06:57.247" v="525" actId="21"/>
          <ac:spMkLst>
            <pc:docMk/>
            <pc:sldMk cId="0" sldId="2134805125"/>
            <ac:spMk id="48159" creationId="{65E73033-22C4-4E10-889E-CEFD3AF900A6}"/>
          </ac:spMkLst>
        </pc:spChg>
        <pc:spChg chg="del">
          <ac:chgData name="ANIORT Vincent INNOV/IT-S" userId="a1eb08a1-d519-438c-825e-77e05deaf611" providerId="ADAL" clId="{67410179-52FB-47AA-968A-103432DA2FF7}" dt="2022-10-25T15:06:57.247" v="525" actId="21"/>
          <ac:spMkLst>
            <pc:docMk/>
            <pc:sldMk cId="0" sldId="2134805125"/>
            <ac:spMk id="48160" creationId="{EE5DFABC-04C1-4184-BC0E-0EA9FA565E5A}"/>
          </ac:spMkLst>
        </pc:spChg>
        <pc:spChg chg="del">
          <ac:chgData name="ANIORT Vincent INNOV/IT-S" userId="a1eb08a1-d519-438c-825e-77e05deaf611" providerId="ADAL" clId="{67410179-52FB-47AA-968A-103432DA2FF7}" dt="2022-10-25T15:06:57.247" v="525" actId="21"/>
          <ac:spMkLst>
            <pc:docMk/>
            <pc:sldMk cId="0" sldId="2134805125"/>
            <ac:spMk id="48161" creationId="{8A11DE06-27C0-4C3D-9080-5D30293782C7}"/>
          </ac:spMkLst>
        </pc:spChg>
        <pc:spChg chg="del">
          <ac:chgData name="ANIORT Vincent INNOV/IT-S" userId="a1eb08a1-d519-438c-825e-77e05deaf611" providerId="ADAL" clId="{67410179-52FB-47AA-968A-103432DA2FF7}" dt="2022-10-25T15:06:57.247" v="525" actId="21"/>
          <ac:spMkLst>
            <pc:docMk/>
            <pc:sldMk cId="0" sldId="2134805125"/>
            <ac:spMk id="48162" creationId="{D5CB5248-355D-4360-B05D-7D43B57CA544}"/>
          </ac:spMkLst>
        </pc:spChg>
        <pc:spChg chg="del">
          <ac:chgData name="ANIORT Vincent INNOV/IT-S" userId="a1eb08a1-d519-438c-825e-77e05deaf611" providerId="ADAL" clId="{67410179-52FB-47AA-968A-103432DA2FF7}" dt="2022-10-25T15:06:57.247" v="525" actId="21"/>
          <ac:spMkLst>
            <pc:docMk/>
            <pc:sldMk cId="0" sldId="2134805125"/>
            <ac:spMk id="48163" creationId="{E5AB85E2-09EF-4047-A1DE-0B05670BEFC5}"/>
          </ac:spMkLst>
        </pc:spChg>
        <pc:spChg chg="del">
          <ac:chgData name="ANIORT Vincent INNOV/IT-S" userId="a1eb08a1-d519-438c-825e-77e05deaf611" providerId="ADAL" clId="{67410179-52FB-47AA-968A-103432DA2FF7}" dt="2022-10-25T15:06:57.247" v="525" actId="21"/>
          <ac:spMkLst>
            <pc:docMk/>
            <pc:sldMk cId="0" sldId="2134805125"/>
            <ac:spMk id="48164" creationId="{33146B72-5446-44C6-9460-23431A2F5E29}"/>
          </ac:spMkLst>
        </pc:spChg>
        <pc:spChg chg="del">
          <ac:chgData name="ANIORT Vincent INNOV/IT-S" userId="a1eb08a1-d519-438c-825e-77e05deaf611" providerId="ADAL" clId="{67410179-52FB-47AA-968A-103432DA2FF7}" dt="2022-10-25T15:06:57.247" v="525" actId="21"/>
          <ac:spMkLst>
            <pc:docMk/>
            <pc:sldMk cId="0" sldId="2134805125"/>
            <ac:spMk id="48165" creationId="{6AD0BC44-1A30-43AD-AB1B-28BCF8D3A6CE}"/>
          </ac:spMkLst>
        </pc:spChg>
        <pc:spChg chg="del">
          <ac:chgData name="ANIORT Vincent INNOV/IT-S" userId="a1eb08a1-d519-438c-825e-77e05deaf611" providerId="ADAL" clId="{67410179-52FB-47AA-968A-103432DA2FF7}" dt="2022-10-25T15:06:57.247" v="525" actId="21"/>
          <ac:spMkLst>
            <pc:docMk/>
            <pc:sldMk cId="0" sldId="2134805125"/>
            <ac:spMk id="48166" creationId="{E403BB44-DBD2-4886-863C-963785666776}"/>
          </ac:spMkLst>
        </pc:spChg>
        <pc:spChg chg="del">
          <ac:chgData name="ANIORT Vincent INNOV/IT-S" userId="a1eb08a1-d519-438c-825e-77e05deaf611" providerId="ADAL" clId="{67410179-52FB-47AA-968A-103432DA2FF7}" dt="2022-10-25T15:06:57.247" v="525" actId="21"/>
          <ac:spMkLst>
            <pc:docMk/>
            <pc:sldMk cId="0" sldId="2134805125"/>
            <ac:spMk id="48167" creationId="{0DE36CAF-A97B-40F6-8F9B-9EE32544DAAD}"/>
          </ac:spMkLst>
        </pc:spChg>
        <pc:spChg chg="del">
          <ac:chgData name="ANIORT Vincent INNOV/IT-S" userId="a1eb08a1-d519-438c-825e-77e05deaf611" providerId="ADAL" clId="{67410179-52FB-47AA-968A-103432DA2FF7}" dt="2022-10-25T15:06:57.247" v="525" actId="21"/>
          <ac:spMkLst>
            <pc:docMk/>
            <pc:sldMk cId="0" sldId="2134805125"/>
            <ac:spMk id="48168" creationId="{1995F6A1-A649-4089-AE4D-093CBBB38F08}"/>
          </ac:spMkLst>
        </pc:spChg>
        <pc:spChg chg="del mod">
          <ac:chgData name="ANIORT Vincent INNOV/IT-S" userId="a1eb08a1-d519-438c-825e-77e05deaf611" providerId="ADAL" clId="{67410179-52FB-47AA-968A-103432DA2FF7}" dt="2022-10-25T15:06:57.247" v="525" actId="21"/>
          <ac:spMkLst>
            <pc:docMk/>
            <pc:sldMk cId="0" sldId="2134805125"/>
            <ac:spMk id="48169" creationId="{3101B748-CBD5-41AE-897C-D7BA2654FE54}"/>
          </ac:spMkLst>
        </pc:spChg>
        <pc:spChg chg="del">
          <ac:chgData name="ANIORT Vincent INNOV/IT-S" userId="a1eb08a1-d519-438c-825e-77e05deaf611" providerId="ADAL" clId="{67410179-52FB-47AA-968A-103432DA2FF7}" dt="2022-10-25T14:01:46.133" v="13" actId="478"/>
          <ac:spMkLst>
            <pc:docMk/>
            <pc:sldMk cId="0" sldId="2134805125"/>
            <ac:spMk id="48171" creationId="{8AD84023-8459-4578-A0FD-554D66A293C7}"/>
          </ac:spMkLst>
        </pc:spChg>
        <pc:spChg chg="del">
          <ac:chgData name="ANIORT Vincent INNOV/IT-S" userId="a1eb08a1-d519-438c-825e-77e05deaf611" providerId="ADAL" clId="{67410179-52FB-47AA-968A-103432DA2FF7}" dt="2022-10-25T14:02:19.276" v="16" actId="478"/>
          <ac:spMkLst>
            <pc:docMk/>
            <pc:sldMk cId="0" sldId="2134805125"/>
            <ac:spMk id="48173" creationId="{CD9FD3C3-F5C9-4965-97EE-BD853C8540B9}"/>
          </ac:spMkLst>
        </pc:spChg>
        <pc:spChg chg="del">
          <ac:chgData name="ANIORT Vincent INNOV/IT-S" userId="a1eb08a1-d519-438c-825e-77e05deaf611" providerId="ADAL" clId="{67410179-52FB-47AA-968A-103432DA2FF7}" dt="2022-10-25T14:01:49.309" v="14" actId="478"/>
          <ac:spMkLst>
            <pc:docMk/>
            <pc:sldMk cId="0" sldId="2134805125"/>
            <ac:spMk id="48184" creationId="{3965B934-8C40-47AB-8227-1B670B5AC10A}"/>
          </ac:spMkLst>
        </pc:spChg>
        <pc:spChg chg="del">
          <ac:chgData name="ANIORT Vincent INNOV/IT-S" userId="a1eb08a1-d519-438c-825e-77e05deaf611" providerId="ADAL" clId="{67410179-52FB-47AA-968A-103432DA2FF7}" dt="2022-10-25T14:02:26.074" v="17" actId="478"/>
          <ac:spMkLst>
            <pc:docMk/>
            <pc:sldMk cId="0" sldId="2134805125"/>
            <ac:spMk id="48185" creationId="{6DB20799-EDF1-4C6E-B0A3-100485C826A5}"/>
          </ac:spMkLst>
        </pc:spChg>
      </pc:sldChg>
      <pc:sldChg chg="addSp delSp modSp mod modShow">
        <pc:chgData name="ANIORT Vincent INNOV/IT-S" userId="a1eb08a1-d519-438c-825e-77e05deaf611" providerId="ADAL" clId="{67410179-52FB-47AA-968A-103432DA2FF7}" dt="2022-10-25T16:26:29.018" v="1711" actId="20577"/>
        <pc:sldMkLst>
          <pc:docMk/>
          <pc:sldMk cId="0" sldId="2134805128"/>
        </pc:sldMkLst>
        <pc:spChg chg="del">
          <ac:chgData name="ANIORT Vincent INNOV/IT-S" userId="a1eb08a1-d519-438c-825e-77e05deaf611" providerId="ADAL" clId="{67410179-52FB-47AA-968A-103432DA2FF7}" dt="2022-10-25T15:07:43.150" v="546" actId="478"/>
          <ac:spMkLst>
            <pc:docMk/>
            <pc:sldMk cId="0" sldId="2134805128"/>
            <ac:spMk id="7" creationId="{20A026E1-C21A-4677-8BCC-A0D3B96A8CCC}"/>
          </ac:spMkLst>
        </pc:spChg>
        <pc:spChg chg="add mod">
          <ac:chgData name="ANIORT Vincent INNOV/IT-S" userId="a1eb08a1-d519-438c-825e-77e05deaf611" providerId="ADAL" clId="{67410179-52FB-47AA-968A-103432DA2FF7}" dt="2022-10-25T15:08:19.424" v="608" actId="1037"/>
          <ac:spMkLst>
            <pc:docMk/>
            <pc:sldMk cId="0" sldId="2134805128"/>
            <ac:spMk id="8" creationId="{EBFC86B8-329C-4BF0-8EAD-F66C13C64D40}"/>
          </ac:spMkLst>
        </pc:spChg>
        <pc:spChg chg="add mod">
          <ac:chgData name="ANIORT Vincent INNOV/IT-S" userId="a1eb08a1-d519-438c-825e-77e05deaf611" providerId="ADAL" clId="{67410179-52FB-47AA-968A-103432DA2FF7}" dt="2022-10-25T15:08:19.424" v="608" actId="1037"/>
          <ac:spMkLst>
            <pc:docMk/>
            <pc:sldMk cId="0" sldId="2134805128"/>
            <ac:spMk id="9" creationId="{0FC4D8BA-89E6-4915-9A3E-BA440661B28B}"/>
          </ac:spMkLst>
        </pc:spChg>
        <pc:spChg chg="add mod">
          <ac:chgData name="ANIORT Vincent INNOV/IT-S" userId="a1eb08a1-d519-438c-825e-77e05deaf611" providerId="ADAL" clId="{67410179-52FB-47AA-968A-103432DA2FF7}" dt="2022-10-25T15:08:19.424" v="608" actId="1037"/>
          <ac:spMkLst>
            <pc:docMk/>
            <pc:sldMk cId="0" sldId="2134805128"/>
            <ac:spMk id="10" creationId="{029D0ABF-4E4C-460E-B917-C5EB75E3E1CF}"/>
          </ac:spMkLst>
        </pc:spChg>
        <pc:spChg chg="add mod">
          <ac:chgData name="ANIORT Vincent INNOV/IT-S" userId="a1eb08a1-d519-438c-825e-77e05deaf611" providerId="ADAL" clId="{67410179-52FB-47AA-968A-103432DA2FF7}" dt="2022-10-25T15:08:19.424" v="608" actId="1037"/>
          <ac:spMkLst>
            <pc:docMk/>
            <pc:sldMk cId="0" sldId="2134805128"/>
            <ac:spMk id="11" creationId="{6E76D02A-CFF1-4A15-8AD5-2696B8A69E91}"/>
          </ac:spMkLst>
        </pc:spChg>
        <pc:spChg chg="add mod">
          <ac:chgData name="ANIORT Vincent INNOV/IT-S" userId="a1eb08a1-d519-438c-825e-77e05deaf611" providerId="ADAL" clId="{67410179-52FB-47AA-968A-103432DA2FF7}" dt="2022-10-25T15:08:19.424" v="608" actId="1037"/>
          <ac:spMkLst>
            <pc:docMk/>
            <pc:sldMk cId="0" sldId="2134805128"/>
            <ac:spMk id="12" creationId="{3245055F-1236-4A45-A885-C88ABE8B17B8}"/>
          </ac:spMkLst>
        </pc:spChg>
        <pc:spChg chg="add mod">
          <ac:chgData name="ANIORT Vincent INNOV/IT-S" userId="a1eb08a1-d519-438c-825e-77e05deaf611" providerId="ADAL" clId="{67410179-52FB-47AA-968A-103432DA2FF7}" dt="2022-10-25T15:08:19.424" v="608" actId="1037"/>
          <ac:spMkLst>
            <pc:docMk/>
            <pc:sldMk cId="0" sldId="2134805128"/>
            <ac:spMk id="13" creationId="{D696A5E4-5127-4BA8-9F91-DA5A6B0D080E}"/>
          </ac:spMkLst>
        </pc:spChg>
        <pc:spChg chg="add mod">
          <ac:chgData name="ANIORT Vincent INNOV/IT-S" userId="a1eb08a1-d519-438c-825e-77e05deaf611" providerId="ADAL" clId="{67410179-52FB-47AA-968A-103432DA2FF7}" dt="2022-10-25T15:08:19.424" v="608" actId="1037"/>
          <ac:spMkLst>
            <pc:docMk/>
            <pc:sldMk cId="0" sldId="2134805128"/>
            <ac:spMk id="14" creationId="{38BCD8ED-BA35-41B9-B826-9CA98D58D3F7}"/>
          </ac:spMkLst>
        </pc:spChg>
        <pc:spChg chg="add mod">
          <ac:chgData name="ANIORT Vincent INNOV/IT-S" userId="a1eb08a1-d519-438c-825e-77e05deaf611" providerId="ADAL" clId="{67410179-52FB-47AA-968A-103432DA2FF7}" dt="2022-10-25T15:08:19.424" v="608" actId="1037"/>
          <ac:spMkLst>
            <pc:docMk/>
            <pc:sldMk cId="0" sldId="2134805128"/>
            <ac:spMk id="15" creationId="{AAA74F9E-D342-4992-9EE5-673B10D88F4B}"/>
          </ac:spMkLst>
        </pc:spChg>
        <pc:spChg chg="add mod">
          <ac:chgData name="ANIORT Vincent INNOV/IT-S" userId="a1eb08a1-d519-438c-825e-77e05deaf611" providerId="ADAL" clId="{67410179-52FB-47AA-968A-103432DA2FF7}" dt="2022-10-25T15:09:15.775" v="656" actId="14100"/>
          <ac:spMkLst>
            <pc:docMk/>
            <pc:sldMk cId="0" sldId="2134805128"/>
            <ac:spMk id="16" creationId="{568AECA9-033E-4037-98EF-630C44B83B61}"/>
          </ac:spMkLst>
        </pc:spChg>
        <pc:spChg chg="add mod">
          <ac:chgData name="ANIORT Vincent INNOV/IT-S" userId="a1eb08a1-d519-438c-825e-77e05deaf611" providerId="ADAL" clId="{67410179-52FB-47AA-968A-103432DA2FF7}" dt="2022-10-25T15:09:27.065" v="658" actId="14100"/>
          <ac:spMkLst>
            <pc:docMk/>
            <pc:sldMk cId="0" sldId="2134805128"/>
            <ac:spMk id="17" creationId="{1D447C7B-8455-491E-983B-71730F249898}"/>
          </ac:spMkLst>
        </pc:spChg>
        <pc:spChg chg="add mod">
          <ac:chgData name="ANIORT Vincent INNOV/IT-S" userId="a1eb08a1-d519-438c-825e-77e05deaf611" providerId="ADAL" clId="{67410179-52FB-47AA-968A-103432DA2FF7}" dt="2022-10-25T16:14:18.219" v="1177" actId="1038"/>
          <ac:spMkLst>
            <pc:docMk/>
            <pc:sldMk cId="0" sldId="2134805128"/>
            <ac:spMk id="18" creationId="{C0E6AB07-0A7D-4B07-8BF7-A33E45E6CCCC}"/>
          </ac:spMkLst>
        </pc:spChg>
        <pc:spChg chg="add mod">
          <ac:chgData name="ANIORT Vincent INNOV/IT-S" userId="a1eb08a1-d519-438c-825e-77e05deaf611" providerId="ADAL" clId="{67410179-52FB-47AA-968A-103432DA2FF7}" dt="2022-10-25T16:14:18.219" v="1177" actId="1038"/>
          <ac:spMkLst>
            <pc:docMk/>
            <pc:sldMk cId="0" sldId="2134805128"/>
            <ac:spMk id="19" creationId="{76145C43-D24D-4632-8B0F-E7C3BD5B7575}"/>
          </ac:spMkLst>
        </pc:spChg>
        <pc:spChg chg="add mod">
          <ac:chgData name="ANIORT Vincent INNOV/IT-S" userId="a1eb08a1-d519-438c-825e-77e05deaf611" providerId="ADAL" clId="{67410179-52FB-47AA-968A-103432DA2FF7}" dt="2022-10-25T16:14:18.219" v="1177" actId="1038"/>
          <ac:spMkLst>
            <pc:docMk/>
            <pc:sldMk cId="0" sldId="2134805128"/>
            <ac:spMk id="20" creationId="{B9D769A0-7736-4E76-A6E2-23E069419EFF}"/>
          </ac:spMkLst>
        </pc:spChg>
        <pc:spChg chg="add mod">
          <ac:chgData name="ANIORT Vincent INNOV/IT-S" userId="a1eb08a1-d519-438c-825e-77e05deaf611" providerId="ADAL" clId="{67410179-52FB-47AA-968A-103432DA2FF7}" dt="2022-10-25T16:14:18.219" v="1177" actId="1038"/>
          <ac:spMkLst>
            <pc:docMk/>
            <pc:sldMk cId="0" sldId="2134805128"/>
            <ac:spMk id="21" creationId="{96335B5D-63A8-4CDC-B32F-1EF9386B33B0}"/>
          </ac:spMkLst>
        </pc:spChg>
        <pc:spChg chg="add mod">
          <ac:chgData name="ANIORT Vincent INNOV/IT-S" userId="a1eb08a1-d519-438c-825e-77e05deaf611" providerId="ADAL" clId="{67410179-52FB-47AA-968A-103432DA2FF7}" dt="2022-10-25T16:14:18.219" v="1177" actId="1038"/>
          <ac:spMkLst>
            <pc:docMk/>
            <pc:sldMk cId="0" sldId="2134805128"/>
            <ac:spMk id="22" creationId="{6A9B9F16-998E-4BE1-9D9A-C35ED1C9D328}"/>
          </ac:spMkLst>
        </pc:spChg>
        <pc:spChg chg="add mod">
          <ac:chgData name="ANIORT Vincent INNOV/IT-S" userId="a1eb08a1-d519-438c-825e-77e05deaf611" providerId="ADAL" clId="{67410179-52FB-47AA-968A-103432DA2FF7}" dt="2022-10-25T16:14:18.219" v="1177" actId="1038"/>
          <ac:spMkLst>
            <pc:docMk/>
            <pc:sldMk cId="0" sldId="2134805128"/>
            <ac:spMk id="23" creationId="{883DD632-8D29-4574-80FD-472ECEABBAD8}"/>
          </ac:spMkLst>
        </pc:spChg>
        <pc:spChg chg="add mod">
          <ac:chgData name="ANIORT Vincent INNOV/IT-S" userId="a1eb08a1-d519-438c-825e-77e05deaf611" providerId="ADAL" clId="{67410179-52FB-47AA-968A-103432DA2FF7}" dt="2022-10-25T16:14:18.219" v="1177" actId="1038"/>
          <ac:spMkLst>
            <pc:docMk/>
            <pc:sldMk cId="0" sldId="2134805128"/>
            <ac:spMk id="24" creationId="{3D83A02B-1EAD-42C3-BBB0-209E1CB61EB6}"/>
          </ac:spMkLst>
        </pc:spChg>
        <pc:spChg chg="add mod">
          <ac:chgData name="ANIORT Vincent INNOV/IT-S" userId="a1eb08a1-d519-438c-825e-77e05deaf611" providerId="ADAL" clId="{67410179-52FB-47AA-968A-103432DA2FF7}" dt="2022-10-25T16:14:18.219" v="1177" actId="1038"/>
          <ac:spMkLst>
            <pc:docMk/>
            <pc:sldMk cId="0" sldId="2134805128"/>
            <ac:spMk id="25" creationId="{2A5C579C-F2AA-4C98-8415-9B24D2F86509}"/>
          </ac:spMkLst>
        </pc:spChg>
        <pc:spChg chg="add mod">
          <ac:chgData name="ANIORT Vincent INNOV/IT-S" userId="a1eb08a1-d519-438c-825e-77e05deaf611" providerId="ADAL" clId="{67410179-52FB-47AA-968A-103432DA2FF7}" dt="2022-10-25T16:14:34.014" v="1208" actId="1037"/>
          <ac:spMkLst>
            <pc:docMk/>
            <pc:sldMk cId="0" sldId="2134805128"/>
            <ac:spMk id="26" creationId="{B9AB9A70-17EB-4B21-80DC-5B6FA914E40F}"/>
          </ac:spMkLst>
        </pc:spChg>
        <pc:spChg chg="add mod">
          <ac:chgData name="ANIORT Vincent INNOV/IT-S" userId="a1eb08a1-d519-438c-825e-77e05deaf611" providerId="ADAL" clId="{67410179-52FB-47AA-968A-103432DA2FF7}" dt="2022-10-25T16:14:34.014" v="1208" actId="1037"/>
          <ac:spMkLst>
            <pc:docMk/>
            <pc:sldMk cId="0" sldId="2134805128"/>
            <ac:spMk id="27" creationId="{AC045990-3EE5-4A47-8EFD-45DACFA61C32}"/>
          </ac:spMkLst>
        </pc:spChg>
        <pc:spChg chg="mod">
          <ac:chgData name="ANIORT Vincent INNOV/IT-S" userId="a1eb08a1-d519-438c-825e-77e05deaf611" providerId="ADAL" clId="{67410179-52FB-47AA-968A-103432DA2FF7}" dt="2022-10-25T16:14:46.082" v="1225" actId="20577"/>
          <ac:spMkLst>
            <pc:docMk/>
            <pc:sldMk cId="0" sldId="2134805128"/>
            <ac:spMk id="39938" creationId="{6386A02B-4005-4F73-8B70-A2E72B1F153A}"/>
          </ac:spMkLst>
        </pc:spChg>
        <pc:spChg chg="mod">
          <ac:chgData name="ANIORT Vincent INNOV/IT-S" userId="a1eb08a1-d519-438c-825e-77e05deaf611" providerId="ADAL" clId="{67410179-52FB-47AA-968A-103432DA2FF7}" dt="2022-10-25T16:26:29.018" v="1711" actId="20577"/>
          <ac:spMkLst>
            <pc:docMk/>
            <pc:sldMk cId="0" sldId="2134805128"/>
            <ac:spMk id="39939" creationId="{37E66C36-7E26-4268-97A5-CB87824B457D}"/>
          </ac:spMkLst>
        </pc:spChg>
        <pc:picChg chg="del">
          <ac:chgData name="ANIORT Vincent INNOV/IT-S" userId="a1eb08a1-d519-438c-825e-77e05deaf611" providerId="ADAL" clId="{67410179-52FB-47AA-968A-103432DA2FF7}" dt="2022-10-25T15:06:13.997" v="521" actId="478"/>
          <ac:picMkLst>
            <pc:docMk/>
            <pc:sldMk cId="0" sldId="2134805128"/>
            <ac:picMk id="39940" creationId="{18294709-51C2-4E97-BA66-EB3BB8C947A0}"/>
          </ac:picMkLst>
        </pc:picChg>
      </pc:sldChg>
      <pc:sldChg chg="modSp mod">
        <pc:chgData name="ANIORT Vincent INNOV/IT-S" userId="a1eb08a1-d519-438c-825e-77e05deaf611" providerId="ADAL" clId="{67410179-52FB-47AA-968A-103432DA2FF7}" dt="2022-10-25T16:10:44.534" v="1072" actId="20577"/>
        <pc:sldMkLst>
          <pc:docMk/>
          <pc:sldMk cId="2278474328" sldId="2134805129"/>
        </pc:sldMkLst>
        <pc:spChg chg="mod">
          <ac:chgData name="ANIORT Vincent INNOV/IT-S" userId="a1eb08a1-d519-438c-825e-77e05deaf611" providerId="ADAL" clId="{67410179-52FB-47AA-968A-103432DA2FF7}" dt="2022-10-25T16:10:44.534" v="1072" actId="20577"/>
          <ac:spMkLst>
            <pc:docMk/>
            <pc:sldMk cId="2278474328" sldId="2134805129"/>
            <ac:spMk id="48164" creationId="{33146B72-5446-44C6-9460-23431A2F5E29}"/>
          </ac:spMkLst>
        </pc:spChg>
      </pc:sldChg>
      <pc:sldMasterChg chg="modSp mod">
        <pc:chgData name="ANIORT Vincent INNOV/IT-S" userId="a1eb08a1-d519-438c-825e-77e05deaf611" providerId="ADAL" clId="{67410179-52FB-47AA-968A-103432DA2FF7}" dt="2022-10-25T15:15:52.520" v="751"/>
        <pc:sldMasterMkLst>
          <pc:docMk/>
          <pc:sldMasterMk cId="0" sldId="2147483767"/>
        </pc:sldMasterMkLst>
        <pc:spChg chg="mod modVis">
          <ac:chgData name="ANIORT Vincent INNOV/IT-S" userId="a1eb08a1-d519-438c-825e-77e05deaf611" providerId="ADAL" clId="{67410179-52FB-47AA-968A-103432DA2FF7}" dt="2022-10-25T15:15:52.520" v="751"/>
          <ac:spMkLst>
            <pc:docMk/>
            <pc:sldMasterMk cId="0" sldId="2147483767"/>
            <ac:spMk id="1029" creationId="{EA4441D1-14C7-43F2-9114-A26D362F8211}"/>
          </ac:spMkLst>
        </pc:spChg>
      </pc:sldMasterChg>
      <pc:sldMasterChg chg="modSp mod">
        <pc:chgData name="ANIORT Vincent INNOV/IT-S" userId="a1eb08a1-d519-438c-825e-77e05deaf611" providerId="ADAL" clId="{67410179-52FB-47AA-968A-103432DA2FF7}" dt="2022-10-25T15:15:52.532" v="774"/>
        <pc:sldMasterMkLst>
          <pc:docMk/>
          <pc:sldMasterMk cId="0" sldId="2147484364"/>
        </pc:sldMasterMkLst>
        <pc:spChg chg="mod modVis">
          <ac:chgData name="ANIORT Vincent INNOV/IT-S" userId="a1eb08a1-d519-438c-825e-77e05deaf611" providerId="ADAL" clId="{67410179-52FB-47AA-968A-103432DA2FF7}" dt="2022-10-25T15:15:52.532" v="774"/>
          <ac:spMkLst>
            <pc:docMk/>
            <pc:sldMasterMk cId="0" sldId="2147484364"/>
            <ac:spMk id="2050" creationId="{9F8919A4-F1BB-49DB-920F-0B2B37C4534C}"/>
          </ac:spMkLst>
        </pc:spChg>
      </pc:sldMasterChg>
      <pc:sldMasterChg chg="modSp mod">
        <pc:chgData name="ANIORT Vincent INNOV/IT-S" userId="a1eb08a1-d519-438c-825e-77e05deaf611" providerId="ADAL" clId="{67410179-52FB-47AA-968A-103432DA2FF7}" dt="2022-10-25T15:15:52.542" v="798"/>
        <pc:sldMasterMkLst>
          <pc:docMk/>
          <pc:sldMasterMk cId="0" sldId="2147484379"/>
        </pc:sldMasterMkLst>
        <pc:spChg chg="mod modVis">
          <ac:chgData name="ANIORT Vincent INNOV/IT-S" userId="a1eb08a1-d519-438c-825e-77e05deaf611" providerId="ADAL" clId="{67410179-52FB-47AA-968A-103432DA2FF7}" dt="2022-10-25T15:15:52.542" v="798"/>
          <ac:spMkLst>
            <pc:docMk/>
            <pc:sldMasterMk cId="0" sldId="2147484379"/>
            <ac:spMk id="3077" creationId="{3F7E7D4C-2CCC-45E8-B865-6AA17322A405}"/>
          </ac:spMkLst>
        </pc:spChg>
      </pc:sldMasterChg>
    </pc:docChg>
  </pc:docChgLst>
  <pc:docChgLst>
    <pc:chgData name="LOUBET Patricia DTSI/DISU" userId="f099c5cd-c3d0-403b-ab1f-4c18d3ea50b0" providerId="ADAL" clId="{19154E59-A45C-430C-A5E2-3899A3E88C48}"/>
    <pc:docChg chg="undo custSel modSld modMainMaster">
      <pc:chgData name="LOUBET Patricia DTSI/DISU" userId="f099c5cd-c3d0-403b-ab1f-4c18d3ea50b0" providerId="ADAL" clId="{19154E59-A45C-430C-A5E2-3899A3E88C48}" dt="2022-11-08T12:42:27.112" v="208"/>
      <pc:docMkLst>
        <pc:docMk/>
      </pc:docMkLst>
      <pc:sldChg chg="addSp delSp modSp mod">
        <pc:chgData name="LOUBET Patricia DTSI/DISU" userId="f099c5cd-c3d0-403b-ab1f-4c18d3ea50b0" providerId="ADAL" clId="{19154E59-A45C-430C-A5E2-3899A3E88C48}" dt="2022-11-08T12:42:24.017" v="137" actId="20577"/>
        <pc:sldMkLst>
          <pc:docMk/>
          <pc:sldMk cId="0" sldId="2134805116"/>
        </pc:sldMkLst>
        <pc:spChg chg="add mod">
          <ac:chgData name="LOUBET Patricia DTSI/DISU" userId="f099c5cd-c3d0-403b-ab1f-4c18d3ea50b0" providerId="ADAL" clId="{19154E59-A45C-430C-A5E2-3899A3E88C48}" dt="2022-11-08T12:40:11.847" v="54"/>
          <ac:spMkLst>
            <pc:docMk/>
            <pc:sldMk cId="0" sldId="2134805116"/>
            <ac:spMk id="39" creationId="{83E034D9-10AF-4B52-A7BA-4DB1613ACEC9}"/>
          </ac:spMkLst>
        </pc:spChg>
        <pc:spChg chg="add mod">
          <ac:chgData name="LOUBET Patricia DTSI/DISU" userId="f099c5cd-c3d0-403b-ab1f-4c18d3ea50b0" providerId="ADAL" clId="{19154E59-A45C-430C-A5E2-3899A3E88C48}" dt="2022-11-08T12:40:22.128" v="57" actId="1076"/>
          <ac:spMkLst>
            <pc:docMk/>
            <pc:sldMk cId="0" sldId="2134805116"/>
            <ac:spMk id="40" creationId="{39413FB2-A7B4-41CE-84C2-98DA9BA50926}"/>
          </ac:spMkLst>
        </pc:spChg>
        <pc:spChg chg="add mod">
          <ac:chgData name="LOUBET Patricia DTSI/DISU" userId="f099c5cd-c3d0-403b-ab1f-4c18d3ea50b0" providerId="ADAL" clId="{19154E59-A45C-430C-A5E2-3899A3E88C48}" dt="2022-11-08T12:42:24.017" v="137" actId="20577"/>
          <ac:spMkLst>
            <pc:docMk/>
            <pc:sldMk cId="0" sldId="2134805116"/>
            <ac:spMk id="41" creationId="{59522FE7-0268-4697-A4B5-DAAFFF2C4535}"/>
          </ac:spMkLst>
        </pc:spChg>
        <pc:spChg chg="add mod">
          <ac:chgData name="LOUBET Patricia DTSI/DISU" userId="f099c5cd-c3d0-403b-ab1f-4c18d3ea50b0" providerId="ADAL" clId="{19154E59-A45C-430C-A5E2-3899A3E88C48}" dt="2022-11-08T12:41:39.034" v="116" actId="1038"/>
          <ac:spMkLst>
            <pc:docMk/>
            <pc:sldMk cId="0" sldId="2134805116"/>
            <ac:spMk id="42" creationId="{5CCE0787-989E-481B-8BC4-30D0C78E2B02}"/>
          </ac:spMkLst>
        </pc:spChg>
        <pc:spChg chg="mod">
          <ac:chgData name="LOUBET Patricia DTSI/DISU" userId="f099c5cd-c3d0-403b-ab1f-4c18d3ea50b0" providerId="ADAL" clId="{19154E59-A45C-430C-A5E2-3899A3E88C48}" dt="2022-11-08T12:41:43.975" v="117" actId="1076"/>
          <ac:spMkLst>
            <pc:docMk/>
            <pc:sldMk cId="0" sldId="2134805116"/>
            <ac:spMk id="61446" creationId="{81D0D2CA-02F8-4F67-A88B-45BA456C7DC0}"/>
          </ac:spMkLst>
        </pc:spChg>
        <pc:spChg chg="mod">
          <ac:chgData name="LOUBET Patricia DTSI/DISU" userId="f099c5cd-c3d0-403b-ab1f-4c18d3ea50b0" providerId="ADAL" clId="{19154E59-A45C-430C-A5E2-3899A3E88C48}" dt="2022-11-08T12:37:46.984" v="12" actId="1076"/>
          <ac:spMkLst>
            <pc:docMk/>
            <pc:sldMk cId="0" sldId="2134805116"/>
            <ac:spMk id="61447" creationId="{DF8462ED-565E-40B6-AD93-D201944076CF}"/>
          </ac:spMkLst>
        </pc:spChg>
        <pc:spChg chg="mod">
          <ac:chgData name="LOUBET Patricia DTSI/DISU" userId="f099c5cd-c3d0-403b-ab1f-4c18d3ea50b0" providerId="ADAL" clId="{19154E59-A45C-430C-A5E2-3899A3E88C48}" dt="2022-11-08T12:40:48.289" v="76" actId="1076"/>
          <ac:spMkLst>
            <pc:docMk/>
            <pc:sldMk cId="0" sldId="2134805116"/>
            <ac:spMk id="61448" creationId="{463B1BED-97DF-43D4-A35F-125099FD3628}"/>
          </ac:spMkLst>
        </pc:spChg>
        <pc:spChg chg="del mod">
          <ac:chgData name="LOUBET Patricia DTSI/DISU" userId="f099c5cd-c3d0-403b-ab1f-4c18d3ea50b0" providerId="ADAL" clId="{19154E59-A45C-430C-A5E2-3899A3E88C48}" dt="2022-11-08T12:40:11.463" v="53" actId="21"/>
          <ac:spMkLst>
            <pc:docMk/>
            <pc:sldMk cId="0" sldId="2134805116"/>
            <ac:spMk id="61451" creationId="{48D3A371-57FC-4740-8D92-791FDD75AD90}"/>
          </ac:spMkLst>
        </pc:spChg>
        <pc:spChg chg="del mod">
          <ac:chgData name="LOUBET Patricia DTSI/DISU" userId="f099c5cd-c3d0-403b-ab1f-4c18d3ea50b0" providerId="ADAL" clId="{19154E59-A45C-430C-A5E2-3899A3E88C48}" dt="2022-11-08T12:40:17.501" v="55" actId="21"/>
          <ac:spMkLst>
            <pc:docMk/>
            <pc:sldMk cId="0" sldId="2134805116"/>
            <ac:spMk id="61452" creationId="{B8EC9FA9-F5DA-4DA9-BA09-46A0AD9ABB80}"/>
          </ac:spMkLst>
        </pc:spChg>
        <pc:spChg chg="mod">
          <ac:chgData name="LOUBET Patricia DTSI/DISU" userId="f099c5cd-c3d0-403b-ab1f-4c18d3ea50b0" providerId="ADAL" clId="{19154E59-A45C-430C-A5E2-3899A3E88C48}" dt="2022-11-08T12:40:27.296" v="58" actId="14100"/>
          <ac:spMkLst>
            <pc:docMk/>
            <pc:sldMk cId="0" sldId="2134805116"/>
            <ac:spMk id="174095" creationId="{799B0FD0-885C-40F0-9292-4EC20600272B}"/>
          </ac:spMkLst>
        </pc:spChg>
        <pc:grpChg chg="add mod">
          <ac:chgData name="LOUBET Patricia DTSI/DISU" userId="f099c5cd-c3d0-403b-ab1f-4c18d3ea50b0" providerId="ADAL" clId="{19154E59-A45C-430C-A5E2-3899A3E88C48}" dt="2022-11-08T12:39:54.649" v="49" actId="1037"/>
          <ac:grpSpMkLst>
            <pc:docMk/>
            <pc:sldMk cId="0" sldId="2134805116"/>
            <ac:grpSpMk id="23" creationId="{49FBEF9F-7C41-415D-9EFB-A854C8FE842D}"/>
          </ac:grpSpMkLst>
        </pc:grpChg>
        <pc:grpChg chg="mod">
          <ac:chgData name="LOUBET Patricia DTSI/DISU" userId="f099c5cd-c3d0-403b-ab1f-4c18d3ea50b0" providerId="ADAL" clId="{19154E59-A45C-430C-A5E2-3899A3E88C48}" dt="2022-11-08T12:38:43.256" v="24" actId="14100"/>
          <ac:grpSpMkLst>
            <pc:docMk/>
            <pc:sldMk cId="0" sldId="2134805116"/>
            <ac:grpSpMk id="61450" creationId="{74101CC7-38B6-4ECA-8FAD-8C33A755C804}"/>
          </ac:grpSpMkLst>
        </pc:grpChg>
        <pc:picChg chg="mod">
          <ac:chgData name="LOUBET Patricia DTSI/DISU" userId="f099c5cd-c3d0-403b-ab1f-4c18d3ea50b0" providerId="ADAL" clId="{19154E59-A45C-430C-A5E2-3899A3E88C48}" dt="2022-11-08T12:37:38.983" v="10" actId="14100"/>
          <ac:picMkLst>
            <pc:docMk/>
            <pc:sldMk cId="0" sldId="2134805116"/>
            <ac:picMk id="5" creationId="{C1516BC7-C792-4C57-9E17-8034DD492877}"/>
          </ac:picMkLst>
        </pc:picChg>
        <pc:picChg chg="mod">
          <ac:chgData name="LOUBET Patricia DTSI/DISU" userId="f099c5cd-c3d0-403b-ab1f-4c18d3ea50b0" providerId="ADAL" clId="{19154E59-A45C-430C-A5E2-3899A3E88C48}" dt="2022-11-08T12:38:11.410" v="17" actId="1076"/>
          <ac:picMkLst>
            <pc:docMk/>
            <pc:sldMk cId="0" sldId="2134805116"/>
            <ac:picMk id="17" creationId="{66C3C20D-FE89-4D95-AD7E-68022C8B959F}"/>
          </ac:picMkLst>
        </pc:picChg>
        <pc:picChg chg="mod">
          <ac:chgData name="LOUBET Patricia DTSI/DISU" userId="f099c5cd-c3d0-403b-ab1f-4c18d3ea50b0" providerId="ADAL" clId="{19154E59-A45C-430C-A5E2-3899A3E88C48}" dt="2022-11-08T12:38:11.410" v="17" actId="1076"/>
          <ac:picMkLst>
            <pc:docMk/>
            <pc:sldMk cId="0" sldId="2134805116"/>
            <ac:picMk id="18" creationId="{169C94FB-DF76-4D46-BC45-F853548EFD75}"/>
          </ac:picMkLst>
        </pc:picChg>
        <pc:picChg chg="mod">
          <ac:chgData name="LOUBET Patricia DTSI/DISU" userId="f099c5cd-c3d0-403b-ab1f-4c18d3ea50b0" providerId="ADAL" clId="{19154E59-A45C-430C-A5E2-3899A3E88C48}" dt="2022-11-08T12:38:36.066" v="22"/>
          <ac:picMkLst>
            <pc:docMk/>
            <pc:sldMk cId="0" sldId="2134805116"/>
            <ac:picMk id="26" creationId="{189E33C9-38F4-4B0C-BD35-BF51A0A1E40A}"/>
          </ac:picMkLst>
        </pc:picChg>
        <pc:picChg chg="mod">
          <ac:chgData name="LOUBET Patricia DTSI/DISU" userId="f099c5cd-c3d0-403b-ab1f-4c18d3ea50b0" providerId="ADAL" clId="{19154E59-A45C-430C-A5E2-3899A3E88C48}" dt="2022-11-08T12:38:36.066" v="22"/>
          <ac:picMkLst>
            <pc:docMk/>
            <pc:sldMk cId="0" sldId="2134805116"/>
            <ac:picMk id="27" creationId="{5D378971-E4C4-4E58-8879-99993E1E5809}"/>
          </ac:picMkLst>
        </pc:picChg>
        <pc:cxnChg chg="add mod">
          <ac:chgData name="LOUBET Patricia DTSI/DISU" userId="f099c5cd-c3d0-403b-ab1f-4c18d3ea50b0" providerId="ADAL" clId="{19154E59-A45C-430C-A5E2-3899A3E88C48}" dt="2022-11-08T12:39:17.943" v="32" actId="14100"/>
          <ac:cxnSpMkLst>
            <pc:docMk/>
            <pc:sldMk cId="0" sldId="2134805116"/>
            <ac:cxnSpMk id="4" creationId="{F9D49916-79D9-4961-AD8A-92272923D4B5}"/>
          </ac:cxnSpMkLst>
        </pc:cxnChg>
        <pc:cxnChg chg="del mod">
          <ac:chgData name="LOUBET Patricia DTSI/DISU" userId="f099c5cd-c3d0-403b-ab1f-4c18d3ea50b0" providerId="ADAL" clId="{19154E59-A45C-430C-A5E2-3899A3E88C48}" dt="2022-11-08T12:37:54.112" v="14" actId="478"/>
          <ac:cxnSpMkLst>
            <pc:docMk/>
            <pc:sldMk cId="0" sldId="2134805116"/>
            <ac:cxnSpMk id="8" creationId="{4A6070DB-89B4-4DEA-A542-7698988674D6}"/>
          </ac:cxnSpMkLst>
        </pc:cxnChg>
        <pc:cxnChg chg="mod">
          <ac:chgData name="LOUBET Patricia DTSI/DISU" userId="f099c5cd-c3d0-403b-ab1f-4c18d3ea50b0" providerId="ADAL" clId="{19154E59-A45C-430C-A5E2-3899A3E88C48}" dt="2022-11-08T12:38:11.410" v="17" actId="1076"/>
          <ac:cxnSpMkLst>
            <pc:docMk/>
            <pc:sldMk cId="0" sldId="2134805116"/>
            <ac:cxnSpMk id="19" creationId="{82F443A1-5FD5-4DD5-A4DD-79AA2ED5039D}"/>
          </ac:cxnSpMkLst>
        </pc:cxnChg>
        <pc:cxnChg chg="mod">
          <ac:chgData name="LOUBET Patricia DTSI/DISU" userId="f099c5cd-c3d0-403b-ab1f-4c18d3ea50b0" providerId="ADAL" clId="{19154E59-A45C-430C-A5E2-3899A3E88C48}" dt="2022-11-08T12:38:11.410" v="17" actId="1076"/>
          <ac:cxnSpMkLst>
            <pc:docMk/>
            <pc:sldMk cId="0" sldId="2134805116"/>
            <ac:cxnSpMk id="20" creationId="{2C20F3DD-DD32-4A1F-BAD7-A27C57E852D1}"/>
          </ac:cxnSpMkLst>
        </pc:cxnChg>
        <pc:cxnChg chg="add mod">
          <ac:chgData name="LOUBET Patricia DTSI/DISU" userId="f099c5cd-c3d0-403b-ab1f-4c18d3ea50b0" providerId="ADAL" clId="{19154E59-A45C-430C-A5E2-3899A3E88C48}" dt="2022-11-08T12:38:30.033" v="21" actId="1038"/>
          <ac:cxnSpMkLst>
            <pc:docMk/>
            <pc:sldMk cId="0" sldId="2134805116"/>
            <ac:cxnSpMk id="21" creationId="{F0DF8685-267A-44EF-8DBC-0A79C1B973C1}"/>
          </ac:cxnSpMkLst>
        </pc:cxnChg>
        <pc:cxnChg chg="mod">
          <ac:chgData name="LOUBET Patricia DTSI/DISU" userId="f099c5cd-c3d0-403b-ab1f-4c18d3ea50b0" providerId="ADAL" clId="{19154E59-A45C-430C-A5E2-3899A3E88C48}" dt="2022-11-08T12:38:11.410" v="17" actId="1076"/>
          <ac:cxnSpMkLst>
            <pc:docMk/>
            <pc:sldMk cId="0" sldId="2134805116"/>
            <ac:cxnSpMk id="22" creationId="{15672A78-107E-4363-9DDD-7C6924B04190}"/>
          </ac:cxnSpMkLst>
        </pc:cxnChg>
        <pc:cxnChg chg="mod">
          <ac:chgData name="LOUBET Patricia DTSI/DISU" userId="f099c5cd-c3d0-403b-ab1f-4c18d3ea50b0" providerId="ADAL" clId="{19154E59-A45C-430C-A5E2-3899A3E88C48}" dt="2022-11-08T12:38:11.410" v="17" actId="1076"/>
          <ac:cxnSpMkLst>
            <pc:docMk/>
            <pc:sldMk cId="0" sldId="2134805116"/>
            <ac:cxnSpMk id="24" creationId="{345A11B4-8A26-459F-8BBB-4EF3CB66B703}"/>
          </ac:cxnSpMkLst>
        </pc:cxnChg>
        <pc:cxnChg chg="mod">
          <ac:chgData name="LOUBET Patricia DTSI/DISU" userId="f099c5cd-c3d0-403b-ab1f-4c18d3ea50b0" providerId="ADAL" clId="{19154E59-A45C-430C-A5E2-3899A3E88C48}" dt="2022-11-08T12:38:11.410" v="17" actId="1076"/>
          <ac:cxnSpMkLst>
            <pc:docMk/>
            <pc:sldMk cId="0" sldId="2134805116"/>
            <ac:cxnSpMk id="25" creationId="{541872FB-F1D6-4839-8C1C-2CEF1AC25084}"/>
          </ac:cxnSpMkLst>
        </pc:cxnChg>
        <pc:cxnChg chg="mod">
          <ac:chgData name="LOUBET Patricia DTSI/DISU" userId="f099c5cd-c3d0-403b-ab1f-4c18d3ea50b0" providerId="ADAL" clId="{19154E59-A45C-430C-A5E2-3899A3E88C48}" dt="2022-11-08T12:38:36.066" v="22"/>
          <ac:cxnSpMkLst>
            <pc:docMk/>
            <pc:sldMk cId="0" sldId="2134805116"/>
            <ac:cxnSpMk id="28" creationId="{B0863478-B0B7-4C42-85EA-0338AF3DF929}"/>
          </ac:cxnSpMkLst>
        </pc:cxnChg>
        <pc:cxnChg chg="mod">
          <ac:chgData name="LOUBET Patricia DTSI/DISU" userId="f099c5cd-c3d0-403b-ab1f-4c18d3ea50b0" providerId="ADAL" clId="{19154E59-A45C-430C-A5E2-3899A3E88C48}" dt="2022-11-08T12:38:36.066" v="22"/>
          <ac:cxnSpMkLst>
            <pc:docMk/>
            <pc:sldMk cId="0" sldId="2134805116"/>
            <ac:cxnSpMk id="29" creationId="{EDF6752D-030C-46D3-8955-93BBDE331D19}"/>
          </ac:cxnSpMkLst>
        </pc:cxnChg>
        <pc:cxnChg chg="mod">
          <ac:chgData name="LOUBET Patricia DTSI/DISU" userId="f099c5cd-c3d0-403b-ab1f-4c18d3ea50b0" providerId="ADAL" clId="{19154E59-A45C-430C-A5E2-3899A3E88C48}" dt="2022-11-08T12:38:36.066" v="22"/>
          <ac:cxnSpMkLst>
            <pc:docMk/>
            <pc:sldMk cId="0" sldId="2134805116"/>
            <ac:cxnSpMk id="30" creationId="{81778470-BEE4-4904-B6FA-B3D5F3E44703}"/>
          </ac:cxnSpMkLst>
        </pc:cxnChg>
        <pc:cxnChg chg="mod">
          <ac:chgData name="LOUBET Patricia DTSI/DISU" userId="f099c5cd-c3d0-403b-ab1f-4c18d3ea50b0" providerId="ADAL" clId="{19154E59-A45C-430C-A5E2-3899A3E88C48}" dt="2022-11-08T12:38:36.066" v="22"/>
          <ac:cxnSpMkLst>
            <pc:docMk/>
            <pc:sldMk cId="0" sldId="2134805116"/>
            <ac:cxnSpMk id="31" creationId="{27D7BF47-BAC6-4EDF-9E02-61D006E065D7}"/>
          </ac:cxnSpMkLst>
        </pc:cxnChg>
        <pc:cxnChg chg="mod">
          <ac:chgData name="LOUBET Patricia DTSI/DISU" userId="f099c5cd-c3d0-403b-ab1f-4c18d3ea50b0" providerId="ADAL" clId="{19154E59-A45C-430C-A5E2-3899A3E88C48}" dt="2022-11-08T12:38:36.066" v="22"/>
          <ac:cxnSpMkLst>
            <pc:docMk/>
            <pc:sldMk cId="0" sldId="2134805116"/>
            <ac:cxnSpMk id="32" creationId="{40371278-41B1-4432-96E1-E89E5D57E5D3}"/>
          </ac:cxnSpMkLst>
        </pc:cxnChg>
        <pc:cxnChg chg="add mod">
          <ac:chgData name="LOUBET Patricia DTSI/DISU" userId="f099c5cd-c3d0-403b-ab1f-4c18d3ea50b0" providerId="ADAL" clId="{19154E59-A45C-430C-A5E2-3899A3E88C48}" dt="2022-11-08T12:39:48.928" v="46" actId="1037"/>
          <ac:cxnSpMkLst>
            <pc:docMk/>
            <pc:sldMk cId="0" sldId="2134805116"/>
            <ac:cxnSpMk id="34" creationId="{27914AA4-4F34-4E2D-BD59-66859D2E04AC}"/>
          </ac:cxnSpMkLst>
        </pc:cxnChg>
        <pc:cxnChg chg="add mod">
          <ac:chgData name="LOUBET Patricia DTSI/DISU" userId="f099c5cd-c3d0-403b-ab1f-4c18d3ea50b0" providerId="ADAL" clId="{19154E59-A45C-430C-A5E2-3899A3E88C48}" dt="2022-11-08T12:40:04.975" v="51" actId="1076"/>
          <ac:cxnSpMkLst>
            <pc:docMk/>
            <pc:sldMk cId="0" sldId="2134805116"/>
            <ac:cxnSpMk id="37" creationId="{07D7931D-C74F-4A89-BC88-D23CE3C1F0CE}"/>
          </ac:cxnSpMkLst>
        </pc:cxnChg>
        <pc:cxnChg chg="add mod">
          <ac:chgData name="LOUBET Patricia DTSI/DISU" userId="f099c5cd-c3d0-403b-ab1f-4c18d3ea50b0" providerId="ADAL" clId="{19154E59-A45C-430C-A5E2-3899A3E88C48}" dt="2022-11-08T12:40:04.975" v="51" actId="1076"/>
          <ac:cxnSpMkLst>
            <pc:docMk/>
            <pc:sldMk cId="0" sldId="2134805116"/>
            <ac:cxnSpMk id="38" creationId="{28CDB7CA-B82B-4197-8EA3-413CC4A19A3E}"/>
          </ac:cxnSpMkLst>
        </pc:cxnChg>
      </pc:sldChg>
      <pc:sldMasterChg chg="modSp mod">
        <pc:chgData name="LOUBET Patricia DTSI/DISU" userId="f099c5cd-c3d0-403b-ab1f-4c18d3ea50b0" providerId="ADAL" clId="{19154E59-A45C-430C-A5E2-3899A3E88C48}" dt="2022-11-08T12:42:27.086" v="161"/>
        <pc:sldMasterMkLst>
          <pc:docMk/>
          <pc:sldMasterMk cId="0" sldId="2147483767"/>
        </pc:sldMasterMkLst>
        <pc:spChg chg="mod modVis">
          <ac:chgData name="LOUBET Patricia DTSI/DISU" userId="f099c5cd-c3d0-403b-ab1f-4c18d3ea50b0" providerId="ADAL" clId="{19154E59-A45C-430C-A5E2-3899A3E88C48}" dt="2022-11-08T12:42:27.086" v="161"/>
          <ac:spMkLst>
            <pc:docMk/>
            <pc:sldMasterMk cId="0" sldId="2147483767"/>
            <ac:spMk id="1029" creationId="{EA4441D1-14C7-43F2-9114-A26D362F8211}"/>
          </ac:spMkLst>
        </pc:spChg>
      </pc:sldMasterChg>
      <pc:sldMasterChg chg="modSp mod">
        <pc:chgData name="LOUBET Patricia DTSI/DISU" userId="f099c5cd-c3d0-403b-ab1f-4c18d3ea50b0" providerId="ADAL" clId="{19154E59-A45C-430C-A5E2-3899A3E88C48}" dt="2022-11-08T12:42:27.100" v="184"/>
        <pc:sldMasterMkLst>
          <pc:docMk/>
          <pc:sldMasterMk cId="0" sldId="2147484364"/>
        </pc:sldMasterMkLst>
        <pc:spChg chg="mod modVis">
          <ac:chgData name="LOUBET Patricia DTSI/DISU" userId="f099c5cd-c3d0-403b-ab1f-4c18d3ea50b0" providerId="ADAL" clId="{19154E59-A45C-430C-A5E2-3899A3E88C48}" dt="2022-11-08T12:42:27.100" v="184"/>
          <ac:spMkLst>
            <pc:docMk/>
            <pc:sldMasterMk cId="0" sldId="2147484364"/>
            <ac:spMk id="2050" creationId="{9F8919A4-F1BB-49DB-920F-0B2B37C4534C}"/>
          </ac:spMkLst>
        </pc:spChg>
      </pc:sldMasterChg>
      <pc:sldMasterChg chg="modSp mod">
        <pc:chgData name="LOUBET Patricia DTSI/DISU" userId="f099c5cd-c3d0-403b-ab1f-4c18d3ea50b0" providerId="ADAL" clId="{19154E59-A45C-430C-A5E2-3899A3E88C48}" dt="2022-11-08T12:42:27.112" v="208"/>
        <pc:sldMasterMkLst>
          <pc:docMk/>
          <pc:sldMasterMk cId="0" sldId="2147484379"/>
        </pc:sldMasterMkLst>
        <pc:spChg chg="mod modVis">
          <ac:chgData name="LOUBET Patricia DTSI/DISU" userId="f099c5cd-c3d0-403b-ab1f-4c18d3ea50b0" providerId="ADAL" clId="{19154E59-A45C-430C-A5E2-3899A3E88C48}" dt="2022-11-08T12:42:27.112" v="208"/>
          <ac:spMkLst>
            <pc:docMk/>
            <pc:sldMasterMk cId="0" sldId="2147484379"/>
            <ac:spMk id="3077" creationId="{3F7E7D4C-2CCC-45E8-B865-6AA17322A405}"/>
          </ac:spMkLst>
        </pc:spChg>
      </pc:sldMasterChg>
    </pc:docChg>
  </pc:docChgLst>
  <pc:docChgLst>
    <pc:chgData name="LOUBET Patricia DTSI/DISU" userId="f099c5cd-c3d0-403b-ab1f-4c18d3ea50b0" providerId="ADAL" clId="{0FFC6985-F668-4790-B2D5-1D3B08A063E3}"/>
    <pc:docChg chg="custSel addSld delSld modSld sldOrd">
      <pc:chgData name="LOUBET Patricia DTSI/DISU" userId="f099c5cd-c3d0-403b-ab1f-4c18d3ea50b0" providerId="ADAL" clId="{0FFC6985-F668-4790-B2D5-1D3B08A063E3}" dt="2022-10-13T11:45:47.695" v="402"/>
      <pc:docMkLst>
        <pc:docMk/>
      </pc:docMkLst>
      <pc:sldChg chg="modSp add del mod modClrScheme chgLayout">
        <pc:chgData name="LOUBET Patricia DTSI/DISU" userId="f099c5cd-c3d0-403b-ab1f-4c18d3ea50b0" providerId="ADAL" clId="{0FFC6985-F668-4790-B2D5-1D3B08A063E3}" dt="2022-10-13T11:38:58.613" v="28" actId="12"/>
        <pc:sldMkLst>
          <pc:docMk/>
          <pc:sldMk cId="0" sldId="268"/>
        </pc:sldMkLst>
        <pc:spChg chg="mod ord">
          <ac:chgData name="LOUBET Patricia DTSI/DISU" userId="f099c5cd-c3d0-403b-ab1f-4c18d3ea50b0" providerId="ADAL" clId="{0FFC6985-F668-4790-B2D5-1D3B08A063E3}" dt="2022-10-13T11:37:24.908" v="9" actId="700"/>
          <ac:spMkLst>
            <pc:docMk/>
            <pc:sldMk cId="0" sldId="268"/>
            <ac:spMk id="15362" creationId="{5E5C5C7F-0E35-4D2D-8155-869027922878}"/>
          </ac:spMkLst>
        </pc:spChg>
        <pc:spChg chg="mod ord">
          <ac:chgData name="LOUBET Patricia DTSI/DISU" userId="f099c5cd-c3d0-403b-ab1f-4c18d3ea50b0" providerId="ADAL" clId="{0FFC6985-F668-4790-B2D5-1D3B08A063E3}" dt="2022-10-13T11:38:58.613" v="28" actId="12"/>
          <ac:spMkLst>
            <pc:docMk/>
            <pc:sldMk cId="0" sldId="268"/>
            <ac:spMk id="15363" creationId="{38B88FEF-B8B5-4876-AA09-4A0E7BA31A4A}"/>
          </ac:spMkLst>
        </pc:spChg>
      </pc:sldChg>
      <pc:sldChg chg="addSp delSp modSp add del mod chgLayout">
        <pc:chgData name="LOUBET Patricia DTSI/DISU" userId="f099c5cd-c3d0-403b-ab1f-4c18d3ea50b0" providerId="ADAL" clId="{0FFC6985-F668-4790-B2D5-1D3B08A063E3}" dt="2022-10-13T11:44:53.083" v="397" actId="478"/>
        <pc:sldMkLst>
          <pc:docMk/>
          <pc:sldMk cId="0" sldId="281"/>
        </pc:sldMkLst>
        <pc:spChg chg="add del mod ord">
          <ac:chgData name="LOUBET Patricia DTSI/DISU" userId="f099c5cd-c3d0-403b-ab1f-4c18d3ea50b0" providerId="ADAL" clId="{0FFC6985-F668-4790-B2D5-1D3B08A063E3}" dt="2022-10-13T11:44:53.083" v="397" actId="478"/>
          <ac:spMkLst>
            <pc:docMk/>
            <pc:sldMk cId="0" sldId="281"/>
            <ac:spMk id="3" creationId="{C27D3FBE-D3B1-437A-A0A2-A089A80D6A20}"/>
          </ac:spMkLst>
        </pc:spChg>
        <pc:spChg chg="mod ord">
          <ac:chgData name="LOUBET Patricia DTSI/DISU" userId="f099c5cd-c3d0-403b-ab1f-4c18d3ea50b0" providerId="ADAL" clId="{0FFC6985-F668-4790-B2D5-1D3B08A063E3}" dt="2022-10-13T11:37:24.908" v="9" actId="700"/>
          <ac:spMkLst>
            <pc:docMk/>
            <pc:sldMk cId="0" sldId="281"/>
            <ac:spMk id="25602" creationId="{A26A3344-87A1-439C-A91B-3EAE58435326}"/>
          </ac:spMkLst>
        </pc:spChg>
      </pc:sldChg>
      <pc:sldChg chg="addSp delSp modSp add del mod modClrScheme chgLayout">
        <pc:chgData name="LOUBET Patricia DTSI/DISU" userId="f099c5cd-c3d0-403b-ab1f-4c18d3ea50b0" providerId="ADAL" clId="{0FFC6985-F668-4790-B2D5-1D3B08A063E3}" dt="2022-10-13T11:38:08.722" v="26" actId="478"/>
        <pc:sldMkLst>
          <pc:docMk/>
          <pc:sldMk cId="0" sldId="285"/>
        </pc:sldMkLst>
        <pc:spChg chg="add del mod ord">
          <ac:chgData name="LOUBET Patricia DTSI/DISU" userId="f099c5cd-c3d0-403b-ab1f-4c18d3ea50b0" providerId="ADAL" clId="{0FFC6985-F668-4790-B2D5-1D3B08A063E3}" dt="2022-10-13T11:38:08.722" v="26" actId="478"/>
          <ac:spMkLst>
            <pc:docMk/>
            <pc:sldMk cId="0" sldId="285"/>
            <ac:spMk id="2" creationId="{CAB1ACC4-9B44-4E91-B296-A6CA23E3B948}"/>
          </ac:spMkLst>
        </pc:spChg>
        <pc:spChg chg="mod ord">
          <ac:chgData name="LOUBET Patricia DTSI/DISU" userId="f099c5cd-c3d0-403b-ab1f-4c18d3ea50b0" providerId="ADAL" clId="{0FFC6985-F668-4790-B2D5-1D3B08A063E3}" dt="2022-10-13T11:37:24.908" v="9" actId="700"/>
          <ac:spMkLst>
            <pc:docMk/>
            <pc:sldMk cId="0" sldId="285"/>
            <ac:spMk id="17410" creationId="{953FC84B-9139-49FA-8953-1B4C7805DCF0}"/>
          </ac:spMkLst>
        </pc:spChg>
      </pc:sldChg>
      <pc:sldChg chg="modSp add del mod modClrScheme chgLayout">
        <pc:chgData name="LOUBET Patricia DTSI/DISU" userId="f099c5cd-c3d0-403b-ab1f-4c18d3ea50b0" providerId="ADAL" clId="{0FFC6985-F668-4790-B2D5-1D3B08A063E3}" dt="2022-10-13T11:37:24.908" v="9" actId="700"/>
        <pc:sldMkLst>
          <pc:docMk/>
          <pc:sldMk cId="0" sldId="288"/>
        </pc:sldMkLst>
        <pc:spChg chg="mod ord">
          <ac:chgData name="LOUBET Patricia DTSI/DISU" userId="f099c5cd-c3d0-403b-ab1f-4c18d3ea50b0" providerId="ADAL" clId="{0FFC6985-F668-4790-B2D5-1D3B08A063E3}" dt="2022-10-13T11:37:24.908" v="9" actId="700"/>
          <ac:spMkLst>
            <pc:docMk/>
            <pc:sldMk cId="0" sldId="288"/>
            <ac:spMk id="27650" creationId="{803ABB7D-5EB7-41A5-8B17-AE986C080F74}"/>
          </ac:spMkLst>
        </pc:spChg>
        <pc:graphicFrameChg chg="mod ord">
          <ac:chgData name="LOUBET Patricia DTSI/DISU" userId="f099c5cd-c3d0-403b-ab1f-4c18d3ea50b0" providerId="ADAL" clId="{0FFC6985-F668-4790-B2D5-1D3B08A063E3}" dt="2022-10-13T11:37:24.908" v="9" actId="700"/>
          <ac:graphicFrameMkLst>
            <pc:docMk/>
            <pc:sldMk cId="0" sldId="288"/>
            <ac:graphicFrameMk id="4" creationId="{25AC5939-64B6-477E-8D44-B7F3F5159C39}"/>
          </ac:graphicFrameMkLst>
        </pc:graphicFrameChg>
      </pc:sldChg>
      <pc:sldChg chg="add del">
        <pc:chgData name="LOUBET Patricia DTSI/DISU" userId="f099c5cd-c3d0-403b-ab1f-4c18d3ea50b0" providerId="ADAL" clId="{0FFC6985-F668-4790-B2D5-1D3B08A063E3}" dt="2022-10-13T11:36:18.687" v="7"/>
        <pc:sldMkLst>
          <pc:docMk/>
          <pc:sldMk cId="0" sldId="289"/>
        </pc:sldMkLst>
      </pc:sldChg>
      <pc:sldChg chg="ord">
        <pc:chgData name="LOUBET Patricia DTSI/DISU" userId="f099c5cd-c3d0-403b-ab1f-4c18d3ea50b0" providerId="ADAL" clId="{0FFC6985-F668-4790-B2D5-1D3B08A063E3}" dt="2022-10-13T11:45:47.695" v="402"/>
        <pc:sldMkLst>
          <pc:docMk/>
          <pc:sldMk cId="0" sldId="361"/>
        </pc:sldMkLst>
      </pc:sldChg>
      <pc:sldChg chg="add del">
        <pc:chgData name="LOUBET Patricia DTSI/DISU" userId="f099c5cd-c3d0-403b-ab1f-4c18d3ea50b0" providerId="ADAL" clId="{0FFC6985-F668-4790-B2D5-1D3B08A063E3}" dt="2022-10-13T11:36:18.687" v="7"/>
        <pc:sldMkLst>
          <pc:docMk/>
          <pc:sldMk cId="0" sldId="408"/>
        </pc:sldMkLst>
      </pc:sldChg>
      <pc:sldChg chg="add del">
        <pc:chgData name="LOUBET Patricia DTSI/DISU" userId="f099c5cd-c3d0-403b-ab1f-4c18d3ea50b0" providerId="ADAL" clId="{0FFC6985-F668-4790-B2D5-1D3B08A063E3}" dt="2022-10-13T11:36:18.687" v="7"/>
        <pc:sldMkLst>
          <pc:docMk/>
          <pc:sldMk cId="0" sldId="409"/>
        </pc:sldMkLst>
      </pc:sldChg>
      <pc:sldChg chg="addSp delSp modSp add del mod modClrScheme chgLayout">
        <pc:chgData name="LOUBET Patricia DTSI/DISU" userId="f099c5cd-c3d0-403b-ab1f-4c18d3ea50b0" providerId="ADAL" clId="{0FFC6985-F668-4790-B2D5-1D3B08A063E3}" dt="2022-10-13T11:45:22.181" v="398" actId="478"/>
        <pc:sldMkLst>
          <pc:docMk/>
          <pc:sldMk cId="0" sldId="410"/>
        </pc:sldMkLst>
        <pc:spChg chg="add del mod ord">
          <ac:chgData name="LOUBET Patricia DTSI/DISU" userId="f099c5cd-c3d0-403b-ab1f-4c18d3ea50b0" providerId="ADAL" clId="{0FFC6985-F668-4790-B2D5-1D3B08A063E3}" dt="2022-10-13T11:45:22.181" v="398" actId="478"/>
          <ac:spMkLst>
            <pc:docMk/>
            <pc:sldMk cId="0" sldId="410"/>
            <ac:spMk id="2" creationId="{12EE6323-8B28-44BB-A75D-B071E2588288}"/>
          </ac:spMkLst>
        </pc:spChg>
        <pc:spChg chg="mod ord">
          <ac:chgData name="LOUBET Patricia DTSI/DISU" userId="f099c5cd-c3d0-403b-ab1f-4c18d3ea50b0" providerId="ADAL" clId="{0FFC6985-F668-4790-B2D5-1D3B08A063E3}" dt="2022-10-13T11:37:24.908" v="9" actId="700"/>
          <ac:spMkLst>
            <pc:docMk/>
            <pc:sldMk cId="0" sldId="410"/>
            <ac:spMk id="29698" creationId="{60EC275A-49F2-4729-8318-8840E35FDEB2}"/>
          </ac:spMkLst>
        </pc:spChg>
      </pc:sldChg>
      <pc:sldChg chg="modSp add del mod modClrScheme chgLayout">
        <pc:chgData name="LOUBET Patricia DTSI/DISU" userId="f099c5cd-c3d0-403b-ab1f-4c18d3ea50b0" providerId="ADAL" clId="{0FFC6985-F668-4790-B2D5-1D3B08A063E3}" dt="2022-10-13T11:37:24.908" v="9" actId="700"/>
        <pc:sldMkLst>
          <pc:docMk/>
          <pc:sldMk cId="0" sldId="412"/>
        </pc:sldMkLst>
        <pc:spChg chg="mod ord">
          <ac:chgData name="LOUBET Patricia DTSI/DISU" userId="f099c5cd-c3d0-403b-ab1f-4c18d3ea50b0" providerId="ADAL" clId="{0FFC6985-F668-4790-B2D5-1D3B08A063E3}" dt="2022-10-13T11:37:24.908" v="9" actId="700"/>
          <ac:spMkLst>
            <pc:docMk/>
            <pc:sldMk cId="0" sldId="412"/>
            <ac:spMk id="14338" creationId="{B5ED608F-393C-488B-A369-933388CEC6E4}"/>
          </ac:spMkLst>
        </pc:spChg>
        <pc:spChg chg="mod ord">
          <ac:chgData name="LOUBET Patricia DTSI/DISU" userId="f099c5cd-c3d0-403b-ab1f-4c18d3ea50b0" providerId="ADAL" clId="{0FFC6985-F668-4790-B2D5-1D3B08A063E3}" dt="2022-10-13T11:37:24.908" v="9" actId="700"/>
          <ac:spMkLst>
            <pc:docMk/>
            <pc:sldMk cId="0" sldId="412"/>
            <ac:spMk id="14339" creationId="{DB0EAC1A-8623-4584-AA60-BF4532C33BC1}"/>
          </ac:spMkLst>
        </pc:spChg>
      </pc:sldChg>
      <pc:sldChg chg="modSp add del mod modClrScheme chgLayout">
        <pc:chgData name="LOUBET Patricia DTSI/DISU" userId="f099c5cd-c3d0-403b-ab1f-4c18d3ea50b0" providerId="ADAL" clId="{0FFC6985-F668-4790-B2D5-1D3B08A063E3}" dt="2022-10-13T11:37:24.908" v="9" actId="700"/>
        <pc:sldMkLst>
          <pc:docMk/>
          <pc:sldMk cId="0" sldId="413"/>
        </pc:sldMkLst>
        <pc:spChg chg="mod ord">
          <ac:chgData name="LOUBET Patricia DTSI/DISU" userId="f099c5cd-c3d0-403b-ab1f-4c18d3ea50b0" providerId="ADAL" clId="{0FFC6985-F668-4790-B2D5-1D3B08A063E3}" dt="2022-10-13T11:37:24.908" v="9" actId="700"/>
          <ac:spMkLst>
            <pc:docMk/>
            <pc:sldMk cId="0" sldId="413"/>
            <ac:spMk id="19458" creationId="{A6D83DE9-7C8C-4963-86B2-E65386C7BFB2}"/>
          </ac:spMkLst>
        </pc:spChg>
        <pc:spChg chg="mod ord">
          <ac:chgData name="LOUBET Patricia DTSI/DISU" userId="f099c5cd-c3d0-403b-ab1f-4c18d3ea50b0" providerId="ADAL" clId="{0FFC6985-F668-4790-B2D5-1D3B08A063E3}" dt="2022-10-13T11:37:24.908" v="9" actId="700"/>
          <ac:spMkLst>
            <pc:docMk/>
            <pc:sldMk cId="0" sldId="413"/>
            <ac:spMk id="19459" creationId="{7CD5B623-6E6F-4B11-BB96-790AC0E176B1}"/>
          </ac:spMkLst>
        </pc:spChg>
      </pc:sldChg>
      <pc:sldChg chg="addSp delSp modSp add del mod modClrScheme chgLayout">
        <pc:chgData name="LOUBET Patricia DTSI/DISU" userId="f099c5cd-c3d0-403b-ab1f-4c18d3ea50b0" providerId="ADAL" clId="{0FFC6985-F668-4790-B2D5-1D3B08A063E3}" dt="2022-10-13T11:41:39.547" v="249" actId="962"/>
        <pc:sldMkLst>
          <pc:docMk/>
          <pc:sldMk cId="0" sldId="414"/>
        </pc:sldMkLst>
        <pc:spChg chg="add del mod ord">
          <ac:chgData name="LOUBET Patricia DTSI/DISU" userId="f099c5cd-c3d0-403b-ab1f-4c18d3ea50b0" providerId="ADAL" clId="{0FFC6985-F668-4790-B2D5-1D3B08A063E3}" dt="2022-10-13T11:41:20.446" v="133"/>
          <ac:spMkLst>
            <pc:docMk/>
            <pc:sldMk cId="0" sldId="414"/>
            <ac:spMk id="2" creationId="{19B35F34-DA90-40F6-9237-1D43808FA953}"/>
          </ac:spMkLst>
        </pc:spChg>
        <pc:spChg chg="mod ord">
          <ac:chgData name="LOUBET Patricia DTSI/DISU" userId="f099c5cd-c3d0-403b-ab1f-4c18d3ea50b0" providerId="ADAL" clId="{0FFC6985-F668-4790-B2D5-1D3B08A063E3}" dt="2022-10-13T11:37:24.908" v="9" actId="700"/>
          <ac:spMkLst>
            <pc:docMk/>
            <pc:sldMk cId="0" sldId="414"/>
            <ac:spMk id="20482" creationId="{79A6A7DF-4AAB-462B-9DA4-0E8378C1F0E0}"/>
          </ac:spMkLst>
        </pc:spChg>
        <pc:picChg chg="add mod">
          <ac:chgData name="LOUBET Patricia DTSI/DISU" userId="f099c5cd-c3d0-403b-ab1f-4c18d3ea50b0" providerId="ADAL" clId="{0FFC6985-F668-4790-B2D5-1D3B08A063E3}" dt="2022-10-13T11:41:39.547" v="249" actId="962"/>
          <ac:picMkLst>
            <pc:docMk/>
            <pc:sldMk cId="0" sldId="414"/>
            <ac:picMk id="5" creationId="{CC4CB704-10EA-42BD-8977-B8AC7B767AF7}"/>
          </ac:picMkLst>
        </pc:picChg>
        <pc:picChg chg="del">
          <ac:chgData name="LOUBET Patricia DTSI/DISU" userId="f099c5cd-c3d0-403b-ab1f-4c18d3ea50b0" providerId="ADAL" clId="{0FFC6985-F668-4790-B2D5-1D3B08A063E3}" dt="2022-10-13T11:41:18.569" v="132" actId="21"/>
          <ac:picMkLst>
            <pc:docMk/>
            <pc:sldMk cId="0" sldId="414"/>
            <ac:picMk id="15" creationId="{7DD4E82B-1926-4DD2-ACF0-FEA5BAFAB6E4}"/>
          </ac:picMkLst>
        </pc:picChg>
      </pc:sldChg>
      <pc:sldChg chg="addSp delSp modSp add del mod modClrScheme chgLayout">
        <pc:chgData name="LOUBET Patricia DTSI/DISU" userId="f099c5cd-c3d0-403b-ab1f-4c18d3ea50b0" providerId="ADAL" clId="{0FFC6985-F668-4790-B2D5-1D3B08A063E3}" dt="2022-10-13T11:41:46.053" v="250" actId="47"/>
        <pc:sldMkLst>
          <pc:docMk/>
          <pc:sldMk cId="0" sldId="415"/>
        </pc:sldMkLst>
        <pc:spChg chg="add del mod ord">
          <ac:chgData name="LOUBET Patricia DTSI/DISU" userId="f099c5cd-c3d0-403b-ab1f-4c18d3ea50b0" providerId="ADAL" clId="{0FFC6985-F668-4790-B2D5-1D3B08A063E3}" dt="2022-10-13T11:39:34.880" v="29" actId="478"/>
          <ac:spMkLst>
            <pc:docMk/>
            <pc:sldMk cId="0" sldId="415"/>
            <ac:spMk id="2" creationId="{3F81B327-A456-4D95-9F00-D4F5E77DE68C}"/>
          </ac:spMkLst>
        </pc:spChg>
        <pc:spChg chg="add mod ord">
          <ac:chgData name="LOUBET Patricia DTSI/DISU" userId="f099c5cd-c3d0-403b-ab1f-4c18d3ea50b0" providerId="ADAL" clId="{0FFC6985-F668-4790-B2D5-1D3B08A063E3}" dt="2022-10-13T11:40:20.462" v="41" actId="700"/>
          <ac:spMkLst>
            <pc:docMk/>
            <pc:sldMk cId="0" sldId="415"/>
            <ac:spMk id="3" creationId="{3D4328D4-1F75-4A4A-8E62-F5395F0080BD}"/>
          </ac:spMkLst>
        </pc:spChg>
        <pc:spChg chg="mod ord">
          <ac:chgData name="LOUBET Patricia DTSI/DISU" userId="f099c5cd-c3d0-403b-ab1f-4c18d3ea50b0" providerId="ADAL" clId="{0FFC6985-F668-4790-B2D5-1D3B08A063E3}" dt="2022-10-13T11:40:20.462" v="41" actId="700"/>
          <ac:spMkLst>
            <pc:docMk/>
            <pc:sldMk cId="0" sldId="415"/>
            <ac:spMk id="21506" creationId="{AE4EF387-81E4-4596-BC58-3286FC5B53F5}"/>
          </ac:spMkLst>
        </pc:spChg>
        <pc:picChg chg="del mod">
          <ac:chgData name="LOUBET Patricia DTSI/DISU" userId="f099c5cd-c3d0-403b-ab1f-4c18d3ea50b0" providerId="ADAL" clId="{0FFC6985-F668-4790-B2D5-1D3B08A063E3}" dt="2022-10-13T11:40:17.132" v="40" actId="21"/>
          <ac:picMkLst>
            <pc:docMk/>
            <pc:sldMk cId="0" sldId="415"/>
            <ac:picMk id="8" creationId="{C11B4778-494F-4708-AD2B-24AA22C84778}"/>
          </ac:picMkLst>
        </pc:picChg>
      </pc:sldChg>
      <pc:sldChg chg="addSp delSp modSp add del mod modClrScheme chgLayout">
        <pc:chgData name="LOUBET Patricia DTSI/DISU" userId="f099c5cd-c3d0-403b-ab1f-4c18d3ea50b0" providerId="ADAL" clId="{0FFC6985-F668-4790-B2D5-1D3B08A063E3}" dt="2022-10-13T11:44:02.869" v="395" actId="1076"/>
        <pc:sldMkLst>
          <pc:docMk/>
          <pc:sldMk cId="0" sldId="416"/>
        </pc:sldMkLst>
        <pc:spChg chg="add del mod ord">
          <ac:chgData name="LOUBET Patricia DTSI/DISU" userId="f099c5cd-c3d0-403b-ab1f-4c18d3ea50b0" providerId="ADAL" clId="{0FFC6985-F668-4790-B2D5-1D3B08A063E3}" dt="2022-10-13T11:39:49.398" v="33"/>
          <ac:spMkLst>
            <pc:docMk/>
            <pc:sldMk cId="0" sldId="416"/>
            <ac:spMk id="2" creationId="{FCBA4FB0-7150-4AFB-B97E-A85D014A0ADE}"/>
          </ac:spMkLst>
        </pc:spChg>
        <pc:spChg chg="mod ord">
          <ac:chgData name="LOUBET Patricia DTSI/DISU" userId="f099c5cd-c3d0-403b-ab1f-4c18d3ea50b0" providerId="ADAL" clId="{0FFC6985-F668-4790-B2D5-1D3B08A063E3}" dt="2022-10-13T11:40:12.053" v="39" actId="1076"/>
          <ac:spMkLst>
            <pc:docMk/>
            <pc:sldMk cId="0" sldId="416"/>
            <ac:spMk id="22530" creationId="{A7F91425-1114-449E-ADBA-5A50809DB2F0}"/>
          </ac:spMkLst>
        </pc:spChg>
        <pc:picChg chg="add mod ord modCrop">
          <ac:chgData name="LOUBET Patricia DTSI/DISU" userId="f099c5cd-c3d0-403b-ab1f-4c18d3ea50b0" providerId="ADAL" clId="{0FFC6985-F668-4790-B2D5-1D3B08A063E3}" dt="2022-10-13T11:44:02.869" v="395" actId="1076"/>
          <ac:picMkLst>
            <pc:docMk/>
            <pc:sldMk cId="0" sldId="416"/>
            <ac:picMk id="5" creationId="{8D743ACA-6AAA-448B-88F1-CA628AA92963}"/>
          </ac:picMkLst>
        </pc:picChg>
        <pc:picChg chg="del">
          <ac:chgData name="LOUBET Patricia DTSI/DISU" userId="f099c5cd-c3d0-403b-ab1f-4c18d3ea50b0" providerId="ADAL" clId="{0FFC6985-F668-4790-B2D5-1D3B08A063E3}" dt="2022-10-13T11:39:47.293" v="32" actId="21"/>
          <ac:picMkLst>
            <pc:docMk/>
            <pc:sldMk cId="0" sldId="416"/>
            <ac:picMk id="8" creationId="{F2FF6455-F172-4A47-9D44-5452BA78CDBA}"/>
          </ac:picMkLst>
        </pc:picChg>
      </pc:sldChg>
      <pc:sldChg chg="ord">
        <pc:chgData name="LOUBET Patricia DTSI/DISU" userId="f099c5cd-c3d0-403b-ab1f-4c18d3ea50b0" providerId="ADAL" clId="{0FFC6985-F668-4790-B2D5-1D3B08A063E3}" dt="2022-10-13T11:45:45.465" v="400"/>
        <pc:sldMkLst>
          <pc:docMk/>
          <pc:sldMk cId="0" sldId="2134805086"/>
        </pc:sldMkLst>
      </pc:sldChg>
      <pc:sldChg chg="modSp mod">
        <pc:chgData name="LOUBET Patricia DTSI/DISU" userId="f099c5cd-c3d0-403b-ab1f-4c18d3ea50b0" providerId="ADAL" clId="{0FFC6985-F668-4790-B2D5-1D3B08A063E3}" dt="2022-10-13T10:04:42.637" v="5" actId="113"/>
        <pc:sldMkLst>
          <pc:docMk/>
          <pc:sldMk cId="0" sldId="2134805116"/>
        </pc:sldMkLst>
        <pc:spChg chg="mod">
          <ac:chgData name="LOUBET Patricia DTSI/DISU" userId="f099c5cd-c3d0-403b-ab1f-4c18d3ea50b0" providerId="ADAL" clId="{0FFC6985-F668-4790-B2D5-1D3B08A063E3}" dt="2022-10-13T10:04:42.637" v="5" actId="113"/>
          <ac:spMkLst>
            <pc:docMk/>
            <pc:sldMk cId="0" sldId="2134805116"/>
            <ac:spMk id="2" creationId="{5102790C-4AB6-4050-9DCD-9FD47730DF33}"/>
          </ac:spMkLst>
        </pc:spChg>
      </pc:sldChg>
      <pc:sldChg chg="add del">
        <pc:chgData name="LOUBET Patricia DTSI/DISU" userId="f099c5cd-c3d0-403b-ab1f-4c18d3ea50b0" providerId="ADAL" clId="{0FFC6985-F668-4790-B2D5-1D3B08A063E3}" dt="2022-10-13T11:36:18.687" v="7"/>
        <pc:sldMkLst>
          <pc:docMk/>
          <pc:sldMk cId="0" sldId="2134805117"/>
        </pc:sldMkLst>
      </pc:sldChg>
      <pc:sldChg chg="add del">
        <pc:chgData name="LOUBET Patricia DTSI/DISU" userId="f099c5cd-c3d0-403b-ab1f-4c18d3ea50b0" providerId="ADAL" clId="{0FFC6985-F668-4790-B2D5-1D3B08A063E3}" dt="2022-10-13T11:36:18.687" v="7"/>
        <pc:sldMkLst>
          <pc:docMk/>
          <pc:sldMk cId="0" sldId="2134805118"/>
        </pc:sldMkLst>
      </pc:sldChg>
      <pc:sldChg chg="add del">
        <pc:chgData name="LOUBET Patricia DTSI/DISU" userId="f099c5cd-c3d0-403b-ab1f-4c18d3ea50b0" providerId="ADAL" clId="{0FFC6985-F668-4790-B2D5-1D3B08A063E3}" dt="2022-10-13T11:36:18.687" v="7"/>
        <pc:sldMkLst>
          <pc:docMk/>
          <pc:sldMk cId="0" sldId="2134805119"/>
        </pc:sldMkLst>
      </pc:sldChg>
      <pc:sldChg chg="add del">
        <pc:chgData name="LOUBET Patricia DTSI/DISU" userId="f099c5cd-c3d0-403b-ab1f-4c18d3ea50b0" providerId="ADAL" clId="{0FFC6985-F668-4790-B2D5-1D3B08A063E3}" dt="2022-10-13T11:36:18.687" v="7"/>
        <pc:sldMkLst>
          <pc:docMk/>
          <pc:sldMk cId="0" sldId="2134805125"/>
        </pc:sldMkLst>
      </pc:sldChg>
      <pc:sldChg chg="modSp add del mod modClrScheme chgLayout">
        <pc:chgData name="LOUBET Patricia DTSI/DISU" userId="f099c5cd-c3d0-403b-ab1f-4c18d3ea50b0" providerId="ADAL" clId="{0FFC6985-F668-4790-B2D5-1D3B08A063E3}" dt="2022-10-13T11:44:36.221" v="396" actId="207"/>
        <pc:sldMkLst>
          <pc:docMk/>
          <pc:sldMk cId="0" sldId="2134805126"/>
        </pc:sldMkLst>
        <pc:spChg chg="mod">
          <ac:chgData name="LOUBET Patricia DTSI/DISU" userId="f099c5cd-c3d0-403b-ab1f-4c18d3ea50b0" providerId="ADAL" clId="{0FFC6985-F668-4790-B2D5-1D3B08A063E3}" dt="2022-10-13T11:44:36.221" v="396" actId="207"/>
          <ac:spMkLst>
            <pc:docMk/>
            <pc:sldMk cId="0" sldId="2134805126"/>
            <ac:spMk id="21508" creationId="{2186AF91-7D1B-4740-9318-3F4038485B2B}"/>
          </ac:spMkLst>
        </pc:spChg>
        <pc:spChg chg="mod ord">
          <ac:chgData name="LOUBET Patricia DTSI/DISU" userId="f099c5cd-c3d0-403b-ab1f-4c18d3ea50b0" providerId="ADAL" clId="{0FFC6985-F668-4790-B2D5-1D3B08A063E3}" dt="2022-10-13T11:37:24.908" v="9" actId="700"/>
          <ac:spMkLst>
            <pc:docMk/>
            <pc:sldMk cId="0" sldId="2134805126"/>
            <ac:spMk id="23554" creationId="{149BFE42-6838-49D7-B237-31C83CE093A6}"/>
          </ac:spMkLst>
        </pc:spChg>
        <pc:spChg chg="mod ord">
          <ac:chgData name="LOUBET Patricia DTSI/DISU" userId="f099c5cd-c3d0-403b-ab1f-4c18d3ea50b0" providerId="ADAL" clId="{0FFC6985-F668-4790-B2D5-1D3B08A063E3}" dt="2022-10-13T11:37:24.908" v="9" actId="700"/>
          <ac:spMkLst>
            <pc:docMk/>
            <pc:sldMk cId="0" sldId="2134805126"/>
            <ac:spMk id="23555" creationId="{8724B57E-2153-4191-A34E-735156CBA627}"/>
          </ac:spMkLst>
        </pc:spChg>
      </pc:sldChg>
      <pc:sldChg chg="add del">
        <pc:chgData name="LOUBET Patricia DTSI/DISU" userId="f099c5cd-c3d0-403b-ab1f-4c18d3ea50b0" providerId="ADAL" clId="{0FFC6985-F668-4790-B2D5-1D3B08A063E3}" dt="2022-10-13T11:36:18.687" v="7"/>
        <pc:sldMkLst>
          <pc:docMk/>
          <pc:sldMk cId="0" sldId="2134805127"/>
        </pc:sldMkLst>
      </pc:sldChg>
      <pc:sldChg chg="add del">
        <pc:chgData name="LOUBET Patricia DTSI/DISU" userId="f099c5cd-c3d0-403b-ab1f-4c18d3ea50b0" providerId="ADAL" clId="{0FFC6985-F668-4790-B2D5-1D3B08A063E3}" dt="2022-10-13T11:36:18.687" v="7"/>
        <pc:sldMkLst>
          <pc:docMk/>
          <pc:sldMk cId="0" sldId="2134805128"/>
        </pc:sldMkLst>
      </pc:sldChg>
      <pc:sldChg chg="add del">
        <pc:chgData name="LOUBET Patricia DTSI/DISU" userId="f099c5cd-c3d0-403b-ab1f-4c18d3ea50b0" providerId="ADAL" clId="{0FFC6985-F668-4790-B2D5-1D3B08A063E3}" dt="2022-10-13T11:36:18.687" v="7"/>
        <pc:sldMkLst>
          <pc:docMk/>
          <pc:sldMk cId="2278474328" sldId="2134805129"/>
        </pc:sldMkLst>
      </pc:sldChg>
      <pc:sldChg chg="addSp delSp modSp mod chgLayout">
        <pc:chgData name="LOUBET Patricia DTSI/DISU" userId="f099c5cd-c3d0-403b-ab1f-4c18d3ea50b0" providerId="ADAL" clId="{0FFC6985-F668-4790-B2D5-1D3B08A063E3}" dt="2022-10-13T11:37:56.555" v="25" actId="20577"/>
        <pc:sldMkLst>
          <pc:docMk/>
          <pc:sldMk cId="0" sldId="2134805192"/>
        </pc:sldMkLst>
        <pc:spChg chg="del">
          <ac:chgData name="LOUBET Patricia DTSI/DISU" userId="f099c5cd-c3d0-403b-ab1f-4c18d3ea50b0" providerId="ADAL" clId="{0FFC6985-F668-4790-B2D5-1D3B08A063E3}" dt="2022-10-13T11:37:43.507" v="10" actId="478"/>
          <ac:spMkLst>
            <pc:docMk/>
            <pc:sldMk cId="0" sldId="2134805192"/>
            <ac:spMk id="2" creationId="{6CA43766-C1D3-45CB-B039-866D5913CCD1}"/>
          </ac:spMkLst>
        </pc:spChg>
        <pc:spChg chg="add mod">
          <ac:chgData name="LOUBET Patricia DTSI/DISU" userId="f099c5cd-c3d0-403b-ab1f-4c18d3ea50b0" providerId="ADAL" clId="{0FFC6985-F668-4790-B2D5-1D3B08A063E3}" dt="2022-10-13T11:37:56.555" v="25" actId="20577"/>
          <ac:spMkLst>
            <pc:docMk/>
            <pc:sldMk cId="0" sldId="2134805192"/>
            <ac:spMk id="3" creationId="{A14815FB-DE57-44A7-8C35-5506EECDCEA2}"/>
          </ac:spMkLst>
        </pc:spChg>
      </pc:sldChg>
      <pc:sldChg chg="addSp delSp modSp new mod">
        <pc:chgData name="LOUBET Patricia DTSI/DISU" userId="f099c5cd-c3d0-403b-ab1f-4c18d3ea50b0" providerId="ADAL" clId="{0FFC6985-F668-4790-B2D5-1D3B08A063E3}" dt="2022-10-13T11:40:58.182" v="131" actId="962"/>
        <pc:sldMkLst>
          <pc:docMk/>
          <pc:sldMk cId="3052455719" sldId="2134805199"/>
        </pc:sldMkLst>
        <pc:spChg chg="mod">
          <ac:chgData name="LOUBET Patricia DTSI/DISU" userId="f099c5cd-c3d0-403b-ab1f-4c18d3ea50b0" providerId="ADAL" clId="{0FFC6985-F668-4790-B2D5-1D3B08A063E3}" dt="2022-10-13T11:40:36.047" v="45" actId="20577"/>
          <ac:spMkLst>
            <pc:docMk/>
            <pc:sldMk cId="3052455719" sldId="2134805199"/>
            <ac:spMk id="2" creationId="{DA8E8576-40F6-44E9-924A-200C9954DEB6}"/>
          </ac:spMkLst>
        </pc:spChg>
        <pc:spChg chg="del">
          <ac:chgData name="LOUBET Patricia DTSI/DISU" userId="f099c5cd-c3d0-403b-ab1f-4c18d3ea50b0" providerId="ADAL" clId="{0FFC6985-F668-4790-B2D5-1D3B08A063E3}" dt="2022-10-13T11:40:24.757" v="43"/>
          <ac:spMkLst>
            <pc:docMk/>
            <pc:sldMk cId="3052455719" sldId="2134805199"/>
            <ac:spMk id="3" creationId="{FBFDD1A8-F4E1-4962-8CB2-8635A0C1F6D2}"/>
          </ac:spMkLst>
        </pc:spChg>
        <pc:picChg chg="add mod">
          <ac:chgData name="LOUBET Patricia DTSI/DISU" userId="f099c5cd-c3d0-403b-ab1f-4c18d3ea50b0" providerId="ADAL" clId="{0FFC6985-F668-4790-B2D5-1D3B08A063E3}" dt="2022-10-13T11:40:58.182" v="131" actId="962"/>
          <ac:picMkLst>
            <pc:docMk/>
            <pc:sldMk cId="3052455719" sldId="2134805199"/>
            <ac:picMk id="4" creationId="{549B26B2-93E1-4386-869D-EB83B2CB576A}"/>
          </ac:picMkLst>
        </pc:picChg>
      </pc:sldChg>
    </pc:docChg>
  </pc:docChgLst>
  <pc:docChgLst>
    <pc:chgData name="LOUBET Patricia DTSI/DISU" userId="f099c5cd-c3d0-403b-ab1f-4c18d3ea50b0" providerId="ADAL" clId="{FE792619-E1B1-4D9A-B4A7-B1D997C13FBD}"/>
    <pc:docChg chg="undo custSel addSld delSld modSld">
      <pc:chgData name="LOUBET Patricia DTSI/DISU" userId="f099c5cd-c3d0-403b-ab1f-4c18d3ea50b0" providerId="ADAL" clId="{FE792619-E1B1-4D9A-B4A7-B1D997C13FBD}" dt="2022-10-13T11:58:26.814" v="26" actId="404"/>
      <pc:docMkLst>
        <pc:docMk/>
      </pc:docMkLst>
      <pc:sldChg chg="add del">
        <pc:chgData name="LOUBET Patricia DTSI/DISU" userId="f099c5cd-c3d0-403b-ab1f-4c18d3ea50b0" providerId="ADAL" clId="{FE792619-E1B1-4D9A-B4A7-B1D997C13FBD}" dt="2022-10-13T11:51:34.013" v="2" actId="47"/>
        <pc:sldMkLst>
          <pc:docMk/>
          <pc:sldMk cId="0" sldId="264"/>
        </pc:sldMkLst>
      </pc:sldChg>
      <pc:sldChg chg="add del">
        <pc:chgData name="LOUBET Patricia DTSI/DISU" userId="f099c5cd-c3d0-403b-ab1f-4c18d3ea50b0" providerId="ADAL" clId="{FE792619-E1B1-4D9A-B4A7-B1D997C13FBD}" dt="2022-10-13T11:51:34.013" v="2" actId="47"/>
        <pc:sldMkLst>
          <pc:docMk/>
          <pc:sldMk cId="0" sldId="278"/>
        </pc:sldMkLst>
      </pc:sldChg>
      <pc:sldChg chg="addSp delSp modSp add mod modClrScheme chgLayout">
        <pc:chgData name="LOUBET Patricia DTSI/DISU" userId="f099c5cd-c3d0-403b-ab1f-4c18d3ea50b0" providerId="ADAL" clId="{FE792619-E1B1-4D9A-B4A7-B1D997C13FBD}" dt="2022-10-13T11:57:07.197" v="12" actId="478"/>
        <pc:sldMkLst>
          <pc:docMk/>
          <pc:sldMk cId="0" sldId="289"/>
        </pc:sldMkLst>
        <pc:spChg chg="add del mod ord">
          <ac:chgData name="LOUBET Patricia DTSI/DISU" userId="f099c5cd-c3d0-403b-ab1f-4c18d3ea50b0" providerId="ADAL" clId="{FE792619-E1B1-4D9A-B4A7-B1D997C13FBD}" dt="2022-10-13T11:57:07.197" v="12" actId="478"/>
          <ac:spMkLst>
            <pc:docMk/>
            <pc:sldMk cId="0" sldId="289"/>
            <ac:spMk id="2" creationId="{5D32D202-0BCB-4AB3-B7D3-8058792AB46D}"/>
          </ac:spMkLst>
        </pc:spChg>
        <pc:spChg chg="mod ord">
          <ac:chgData name="LOUBET Patricia DTSI/DISU" userId="f099c5cd-c3d0-403b-ab1f-4c18d3ea50b0" providerId="ADAL" clId="{FE792619-E1B1-4D9A-B4A7-B1D997C13FBD}" dt="2022-10-13T11:56:28.510" v="4" actId="700"/>
          <ac:spMkLst>
            <pc:docMk/>
            <pc:sldMk cId="0" sldId="289"/>
            <ac:spMk id="45059" creationId="{E07FD1C6-71BC-452C-A35C-0199492C871B}"/>
          </ac:spMkLst>
        </pc:spChg>
      </pc:sldChg>
      <pc:sldChg chg="add del">
        <pc:chgData name="LOUBET Patricia DTSI/DISU" userId="f099c5cd-c3d0-403b-ab1f-4c18d3ea50b0" providerId="ADAL" clId="{FE792619-E1B1-4D9A-B4A7-B1D997C13FBD}" dt="2022-10-13T11:51:34.013" v="2" actId="47"/>
        <pc:sldMkLst>
          <pc:docMk/>
          <pc:sldMk cId="0" sldId="322"/>
        </pc:sldMkLst>
      </pc:sldChg>
      <pc:sldChg chg="addSp delSp modSp add mod modClrScheme chgLayout">
        <pc:chgData name="LOUBET Patricia DTSI/DISU" userId="f099c5cd-c3d0-403b-ab1f-4c18d3ea50b0" providerId="ADAL" clId="{FE792619-E1B1-4D9A-B4A7-B1D997C13FBD}" dt="2022-10-13T11:58:17.509" v="24" actId="478"/>
        <pc:sldMkLst>
          <pc:docMk/>
          <pc:sldMk cId="0" sldId="408"/>
        </pc:sldMkLst>
        <pc:spChg chg="add del mod ord">
          <ac:chgData name="LOUBET Patricia DTSI/DISU" userId="f099c5cd-c3d0-403b-ab1f-4c18d3ea50b0" providerId="ADAL" clId="{FE792619-E1B1-4D9A-B4A7-B1D997C13FBD}" dt="2022-10-13T11:58:17.509" v="24" actId="478"/>
          <ac:spMkLst>
            <pc:docMk/>
            <pc:sldMk cId="0" sldId="408"/>
            <ac:spMk id="3" creationId="{E96530DF-9427-498E-8F2F-DD29E786D6FA}"/>
          </ac:spMkLst>
        </pc:spChg>
        <pc:spChg chg="mod ord">
          <ac:chgData name="LOUBET Patricia DTSI/DISU" userId="f099c5cd-c3d0-403b-ab1f-4c18d3ea50b0" providerId="ADAL" clId="{FE792619-E1B1-4D9A-B4A7-B1D997C13FBD}" dt="2022-10-13T11:56:28.510" v="4" actId="700"/>
          <ac:spMkLst>
            <pc:docMk/>
            <pc:sldMk cId="0" sldId="408"/>
            <ac:spMk id="35842" creationId="{926CD59C-0319-4411-9C2B-8BAB4D0FCCF6}"/>
          </ac:spMkLst>
        </pc:spChg>
      </pc:sldChg>
      <pc:sldChg chg="add">
        <pc:chgData name="LOUBET Patricia DTSI/DISU" userId="f099c5cd-c3d0-403b-ab1f-4c18d3ea50b0" providerId="ADAL" clId="{FE792619-E1B1-4D9A-B4A7-B1D997C13FBD}" dt="2022-10-13T11:56:12.921" v="3"/>
        <pc:sldMkLst>
          <pc:docMk/>
          <pc:sldMk cId="0" sldId="409"/>
        </pc:sldMkLst>
      </pc:sldChg>
      <pc:sldChg chg="add del">
        <pc:chgData name="LOUBET Patricia DTSI/DISU" userId="f099c5cd-c3d0-403b-ab1f-4c18d3ea50b0" providerId="ADAL" clId="{FE792619-E1B1-4D9A-B4A7-B1D997C13FBD}" dt="2022-10-13T11:51:34.013" v="2" actId="47"/>
        <pc:sldMkLst>
          <pc:docMk/>
          <pc:sldMk cId="0" sldId="417"/>
        </pc:sldMkLst>
      </pc:sldChg>
      <pc:sldChg chg="add del">
        <pc:chgData name="LOUBET Patricia DTSI/DISU" userId="f099c5cd-c3d0-403b-ab1f-4c18d3ea50b0" providerId="ADAL" clId="{FE792619-E1B1-4D9A-B4A7-B1D997C13FBD}" dt="2022-10-13T11:51:34.013" v="2" actId="47"/>
        <pc:sldMkLst>
          <pc:docMk/>
          <pc:sldMk cId="0" sldId="2842"/>
        </pc:sldMkLst>
      </pc:sldChg>
      <pc:sldChg chg="add del">
        <pc:chgData name="LOUBET Patricia DTSI/DISU" userId="f099c5cd-c3d0-403b-ab1f-4c18d3ea50b0" providerId="ADAL" clId="{FE792619-E1B1-4D9A-B4A7-B1D997C13FBD}" dt="2022-10-13T11:51:34.013" v="2" actId="47"/>
        <pc:sldMkLst>
          <pc:docMk/>
          <pc:sldMk cId="0" sldId="2134805084"/>
        </pc:sldMkLst>
      </pc:sldChg>
      <pc:sldChg chg="addSp delSp modSp add mod modClrScheme chgLayout">
        <pc:chgData name="LOUBET Patricia DTSI/DISU" userId="f099c5cd-c3d0-403b-ab1f-4c18d3ea50b0" providerId="ADAL" clId="{FE792619-E1B1-4D9A-B4A7-B1D997C13FBD}" dt="2022-10-13T11:58:14.022" v="23" actId="478"/>
        <pc:sldMkLst>
          <pc:docMk/>
          <pc:sldMk cId="0" sldId="2134805117"/>
        </pc:sldMkLst>
        <pc:spChg chg="add del mod ord">
          <ac:chgData name="LOUBET Patricia DTSI/DISU" userId="f099c5cd-c3d0-403b-ab1f-4c18d3ea50b0" providerId="ADAL" clId="{FE792619-E1B1-4D9A-B4A7-B1D997C13FBD}" dt="2022-10-13T11:58:14.022" v="23" actId="478"/>
          <ac:spMkLst>
            <pc:docMk/>
            <pc:sldMk cId="0" sldId="2134805117"/>
            <ac:spMk id="2" creationId="{AC2DA462-ECBC-4D27-900F-753C93D52D89}"/>
          </ac:spMkLst>
        </pc:spChg>
        <pc:spChg chg="mod ord">
          <ac:chgData name="LOUBET Patricia DTSI/DISU" userId="f099c5cd-c3d0-403b-ab1f-4c18d3ea50b0" providerId="ADAL" clId="{FE792619-E1B1-4D9A-B4A7-B1D997C13FBD}" dt="2022-10-13T11:56:28.510" v="4" actId="700"/>
          <ac:spMkLst>
            <pc:docMk/>
            <pc:sldMk cId="0" sldId="2134805117"/>
            <ac:spMk id="37890" creationId="{589963FF-B2FE-4CE0-B368-AD86F431A3C9}"/>
          </ac:spMkLst>
        </pc:spChg>
      </pc:sldChg>
      <pc:sldChg chg="addSp delSp modSp add mod modClrScheme chgLayout">
        <pc:chgData name="LOUBET Patricia DTSI/DISU" userId="f099c5cd-c3d0-403b-ab1f-4c18d3ea50b0" providerId="ADAL" clId="{FE792619-E1B1-4D9A-B4A7-B1D997C13FBD}" dt="2022-10-13T11:58:06.286" v="21" actId="478"/>
        <pc:sldMkLst>
          <pc:docMk/>
          <pc:sldMk cId="0" sldId="2134805118"/>
        </pc:sldMkLst>
        <pc:spChg chg="add del mod ord">
          <ac:chgData name="LOUBET Patricia DTSI/DISU" userId="f099c5cd-c3d0-403b-ab1f-4c18d3ea50b0" providerId="ADAL" clId="{FE792619-E1B1-4D9A-B4A7-B1D997C13FBD}" dt="2022-10-13T11:58:06.286" v="21" actId="478"/>
          <ac:spMkLst>
            <pc:docMk/>
            <pc:sldMk cId="0" sldId="2134805118"/>
            <ac:spMk id="2" creationId="{53F74904-1D22-46B4-9A9E-775244CEEFD2}"/>
          </ac:spMkLst>
        </pc:spChg>
        <pc:spChg chg="mod ord">
          <ac:chgData name="LOUBET Patricia DTSI/DISU" userId="f099c5cd-c3d0-403b-ab1f-4c18d3ea50b0" providerId="ADAL" clId="{FE792619-E1B1-4D9A-B4A7-B1D997C13FBD}" dt="2022-10-13T11:56:28.510" v="4" actId="700"/>
          <ac:spMkLst>
            <pc:docMk/>
            <pc:sldMk cId="0" sldId="2134805118"/>
            <ac:spMk id="41986" creationId="{D17D63AF-AFDF-46D7-884A-2E53D4274F39}"/>
          </ac:spMkLst>
        </pc:spChg>
      </pc:sldChg>
      <pc:sldChg chg="addSp delSp modSp add mod modClrScheme chgLayout">
        <pc:chgData name="LOUBET Patricia DTSI/DISU" userId="f099c5cd-c3d0-403b-ab1f-4c18d3ea50b0" providerId="ADAL" clId="{FE792619-E1B1-4D9A-B4A7-B1D997C13FBD}" dt="2022-10-13T11:58:26.814" v="26" actId="404"/>
        <pc:sldMkLst>
          <pc:docMk/>
          <pc:sldMk cId="0" sldId="2134805119"/>
        </pc:sldMkLst>
        <pc:spChg chg="add del mod ord">
          <ac:chgData name="LOUBET Patricia DTSI/DISU" userId="f099c5cd-c3d0-403b-ab1f-4c18d3ea50b0" providerId="ADAL" clId="{FE792619-E1B1-4D9A-B4A7-B1D997C13FBD}" dt="2022-10-13T11:58:21.645" v="25" actId="478"/>
          <ac:spMkLst>
            <pc:docMk/>
            <pc:sldMk cId="0" sldId="2134805119"/>
            <ac:spMk id="2" creationId="{4B815122-355E-4ECF-80A6-7089287ADE5E}"/>
          </ac:spMkLst>
        </pc:spChg>
        <pc:spChg chg="mod ord">
          <ac:chgData name="LOUBET Patricia DTSI/DISU" userId="f099c5cd-c3d0-403b-ab1f-4c18d3ea50b0" providerId="ADAL" clId="{FE792619-E1B1-4D9A-B4A7-B1D997C13FBD}" dt="2022-10-13T11:58:26.814" v="26" actId="404"/>
          <ac:spMkLst>
            <pc:docMk/>
            <pc:sldMk cId="0" sldId="2134805119"/>
            <ac:spMk id="33794" creationId="{09ECB7F4-B9EA-4991-A703-9EC7FFD0E8FF}"/>
          </ac:spMkLst>
        </pc:spChg>
      </pc:sldChg>
      <pc:sldChg chg="addSp modSp add mod modClrScheme chgLayout">
        <pc:chgData name="LOUBET Patricia DTSI/DISU" userId="f099c5cd-c3d0-403b-ab1f-4c18d3ea50b0" providerId="ADAL" clId="{FE792619-E1B1-4D9A-B4A7-B1D997C13FBD}" dt="2022-10-13T11:56:28.510" v="4" actId="700"/>
        <pc:sldMkLst>
          <pc:docMk/>
          <pc:sldMk cId="0" sldId="2134805125"/>
        </pc:sldMkLst>
        <pc:spChg chg="add mod ord">
          <ac:chgData name="LOUBET Patricia DTSI/DISU" userId="f099c5cd-c3d0-403b-ab1f-4c18d3ea50b0" providerId="ADAL" clId="{FE792619-E1B1-4D9A-B4A7-B1D997C13FBD}" dt="2022-10-13T11:56:28.510" v="4" actId="700"/>
          <ac:spMkLst>
            <pc:docMk/>
            <pc:sldMk cId="0" sldId="2134805125"/>
            <ac:spMk id="3" creationId="{D3A82345-03E4-425D-B72E-3E3AF42424C4}"/>
          </ac:spMkLst>
        </pc:spChg>
        <pc:spChg chg="add mod ord">
          <ac:chgData name="LOUBET Patricia DTSI/DISU" userId="f099c5cd-c3d0-403b-ab1f-4c18d3ea50b0" providerId="ADAL" clId="{FE792619-E1B1-4D9A-B4A7-B1D997C13FBD}" dt="2022-10-13T11:56:28.510" v="4" actId="700"/>
          <ac:spMkLst>
            <pc:docMk/>
            <pc:sldMk cId="0" sldId="2134805125"/>
            <ac:spMk id="4" creationId="{E823DBD2-3019-4963-AFA0-0CCFFCD0648F}"/>
          </ac:spMkLst>
        </pc:spChg>
      </pc:sldChg>
      <pc:sldChg chg="modSp add mod modClrScheme chgLayout">
        <pc:chgData name="LOUBET Patricia DTSI/DISU" userId="f099c5cd-c3d0-403b-ab1f-4c18d3ea50b0" providerId="ADAL" clId="{FE792619-E1B1-4D9A-B4A7-B1D997C13FBD}" dt="2022-10-13T11:57:44.764" v="20" actId="1076"/>
        <pc:sldMkLst>
          <pc:docMk/>
          <pc:sldMk cId="0" sldId="2134805127"/>
        </pc:sldMkLst>
        <pc:spChg chg="mod ord">
          <ac:chgData name="LOUBET Patricia DTSI/DISU" userId="f099c5cd-c3d0-403b-ab1f-4c18d3ea50b0" providerId="ADAL" clId="{FE792619-E1B1-4D9A-B4A7-B1D997C13FBD}" dt="2022-10-13T11:57:34.365" v="17" actId="404"/>
          <ac:spMkLst>
            <pc:docMk/>
            <pc:sldMk cId="0" sldId="2134805127"/>
            <ac:spMk id="44034" creationId="{C906436E-7E47-47CF-85E3-C14358DD95FF}"/>
          </ac:spMkLst>
        </pc:spChg>
        <pc:graphicFrameChg chg="mod ord modGraphic">
          <ac:chgData name="LOUBET Patricia DTSI/DISU" userId="f099c5cd-c3d0-403b-ab1f-4c18d3ea50b0" providerId="ADAL" clId="{FE792619-E1B1-4D9A-B4A7-B1D997C13FBD}" dt="2022-10-13T11:57:44.764" v="20" actId="1076"/>
          <ac:graphicFrameMkLst>
            <pc:docMk/>
            <pc:sldMk cId="0" sldId="2134805127"/>
            <ac:graphicFrameMk id="4" creationId="{3C2D560C-9C83-4555-BB70-75AB5254596C}"/>
          </ac:graphicFrameMkLst>
        </pc:graphicFrameChg>
      </pc:sldChg>
      <pc:sldChg chg="addSp delSp modSp add mod modClrScheme chgLayout">
        <pc:chgData name="LOUBET Patricia DTSI/DISU" userId="f099c5cd-c3d0-403b-ab1f-4c18d3ea50b0" providerId="ADAL" clId="{FE792619-E1B1-4D9A-B4A7-B1D997C13FBD}" dt="2022-10-13T11:58:10.113" v="22" actId="478"/>
        <pc:sldMkLst>
          <pc:docMk/>
          <pc:sldMk cId="0" sldId="2134805128"/>
        </pc:sldMkLst>
        <pc:spChg chg="add del mod ord">
          <ac:chgData name="LOUBET Patricia DTSI/DISU" userId="f099c5cd-c3d0-403b-ab1f-4c18d3ea50b0" providerId="ADAL" clId="{FE792619-E1B1-4D9A-B4A7-B1D997C13FBD}" dt="2022-10-13T11:58:10.113" v="22" actId="478"/>
          <ac:spMkLst>
            <pc:docMk/>
            <pc:sldMk cId="0" sldId="2134805128"/>
            <ac:spMk id="2" creationId="{8876A29F-390C-445E-B4FD-77D621195411}"/>
          </ac:spMkLst>
        </pc:spChg>
        <pc:spChg chg="mod ord">
          <ac:chgData name="LOUBET Patricia DTSI/DISU" userId="f099c5cd-c3d0-403b-ab1f-4c18d3ea50b0" providerId="ADAL" clId="{FE792619-E1B1-4D9A-B4A7-B1D997C13FBD}" dt="2022-10-13T11:56:28.510" v="4" actId="700"/>
          <ac:spMkLst>
            <pc:docMk/>
            <pc:sldMk cId="0" sldId="2134805128"/>
            <ac:spMk id="39938" creationId="{6386A02B-4005-4F73-8B70-A2E72B1F153A}"/>
          </ac:spMkLst>
        </pc:spChg>
      </pc:sldChg>
      <pc:sldChg chg="addSp delSp modSp add mod modClrScheme chgLayout">
        <pc:chgData name="LOUBET Patricia DTSI/DISU" userId="f099c5cd-c3d0-403b-ab1f-4c18d3ea50b0" providerId="ADAL" clId="{FE792619-E1B1-4D9A-B4A7-B1D997C13FBD}" dt="2022-10-13T11:56:47.750" v="11" actId="404"/>
        <pc:sldMkLst>
          <pc:docMk/>
          <pc:sldMk cId="2278474328" sldId="2134805129"/>
        </pc:sldMkLst>
        <pc:spChg chg="add mod ord">
          <ac:chgData name="LOUBET Patricia DTSI/DISU" userId="f099c5cd-c3d0-403b-ab1f-4c18d3ea50b0" providerId="ADAL" clId="{FE792619-E1B1-4D9A-B4A7-B1D997C13FBD}" dt="2022-10-13T11:56:47.750" v="11" actId="404"/>
          <ac:spMkLst>
            <pc:docMk/>
            <pc:sldMk cId="2278474328" sldId="2134805129"/>
            <ac:spMk id="2" creationId="{E0220BB5-4FC6-4E79-A4E9-BAD262B145A5}"/>
          </ac:spMkLst>
        </pc:spChg>
        <pc:spChg chg="add del mod ord">
          <ac:chgData name="LOUBET Patricia DTSI/DISU" userId="f099c5cd-c3d0-403b-ab1f-4c18d3ea50b0" providerId="ADAL" clId="{FE792619-E1B1-4D9A-B4A7-B1D997C13FBD}" dt="2022-10-13T11:56:32.917" v="5" actId="478"/>
          <ac:spMkLst>
            <pc:docMk/>
            <pc:sldMk cId="2278474328" sldId="2134805129"/>
            <ac:spMk id="3" creationId="{C6F2D6DA-F3E5-45FB-B900-9952055ABCBB}"/>
          </ac:spMkLst>
        </pc:spChg>
        <pc:spChg chg="mod">
          <ac:chgData name="LOUBET Patricia DTSI/DISU" userId="f099c5cd-c3d0-403b-ab1f-4c18d3ea50b0" providerId="ADAL" clId="{FE792619-E1B1-4D9A-B4A7-B1D997C13FBD}" dt="2022-10-13T11:56:37.605" v="6" actId="21"/>
          <ac:spMkLst>
            <pc:docMk/>
            <pc:sldMk cId="2278474328" sldId="2134805129"/>
            <ac:spMk id="48152" creationId="{4960601E-6033-4564-A7AD-ADD58B3F36EF}"/>
          </ac:spMkLst>
        </pc:spChg>
      </pc:sldChg>
      <pc:sldChg chg="add del">
        <pc:chgData name="LOUBET Patricia DTSI/DISU" userId="f099c5cd-c3d0-403b-ab1f-4c18d3ea50b0" providerId="ADAL" clId="{FE792619-E1B1-4D9A-B4A7-B1D997C13FBD}" dt="2022-10-13T11:51:34.013" v="2" actId="47"/>
        <pc:sldMkLst>
          <pc:docMk/>
          <pc:sldMk cId="0" sldId="2134805133"/>
        </pc:sldMkLst>
      </pc:sldChg>
      <pc:sldChg chg="add del">
        <pc:chgData name="LOUBET Patricia DTSI/DISU" userId="f099c5cd-c3d0-403b-ab1f-4c18d3ea50b0" providerId="ADAL" clId="{FE792619-E1B1-4D9A-B4A7-B1D997C13FBD}" dt="2022-10-13T11:51:34.013" v="2" actId="47"/>
        <pc:sldMkLst>
          <pc:docMk/>
          <pc:sldMk cId="0" sldId="2134805135"/>
        </pc:sldMkLst>
      </pc:sldChg>
      <pc:sldChg chg="add del">
        <pc:chgData name="LOUBET Patricia DTSI/DISU" userId="f099c5cd-c3d0-403b-ab1f-4c18d3ea50b0" providerId="ADAL" clId="{FE792619-E1B1-4D9A-B4A7-B1D997C13FBD}" dt="2022-10-13T11:51:34.013" v="2" actId="47"/>
        <pc:sldMkLst>
          <pc:docMk/>
          <pc:sldMk cId="0" sldId="2134805138"/>
        </pc:sldMkLst>
      </pc:sldChg>
      <pc:sldChg chg="add del">
        <pc:chgData name="LOUBET Patricia DTSI/DISU" userId="f099c5cd-c3d0-403b-ab1f-4c18d3ea50b0" providerId="ADAL" clId="{FE792619-E1B1-4D9A-B4A7-B1D997C13FBD}" dt="2022-10-13T11:51:34.013" v="2" actId="47"/>
        <pc:sldMkLst>
          <pc:docMk/>
          <pc:sldMk cId="0" sldId="2134805141"/>
        </pc:sldMkLst>
      </pc:sldChg>
      <pc:sldChg chg="add del">
        <pc:chgData name="LOUBET Patricia DTSI/DISU" userId="f099c5cd-c3d0-403b-ab1f-4c18d3ea50b0" providerId="ADAL" clId="{FE792619-E1B1-4D9A-B4A7-B1D997C13FBD}" dt="2022-10-13T11:51:34.013" v="2" actId="47"/>
        <pc:sldMkLst>
          <pc:docMk/>
          <pc:sldMk cId="0" sldId="2134805145"/>
        </pc:sldMkLst>
      </pc:sldChg>
      <pc:sldChg chg="add del">
        <pc:chgData name="LOUBET Patricia DTSI/DISU" userId="f099c5cd-c3d0-403b-ab1f-4c18d3ea50b0" providerId="ADAL" clId="{FE792619-E1B1-4D9A-B4A7-B1D997C13FBD}" dt="2022-10-13T11:51:34.013" v="2" actId="47"/>
        <pc:sldMkLst>
          <pc:docMk/>
          <pc:sldMk cId="0" sldId="2134805146"/>
        </pc:sldMkLst>
      </pc:sldChg>
      <pc:sldChg chg="add del">
        <pc:chgData name="LOUBET Patricia DTSI/DISU" userId="f099c5cd-c3d0-403b-ab1f-4c18d3ea50b0" providerId="ADAL" clId="{FE792619-E1B1-4D9A-B4A7-B1D997C13FBD}" dt="2022-10-13T11:51:34.013" v="2" actId="47"/>
        <pc:sldMkLst>
          <pc:docMk/>
          <pc:sldMk cId="0" sldId="2134805150"/>
        </pc:sldMkLst>
      </pc:sldChg>
      <pc:sldChg chg="add del">
        <pc:chgData name="LOUBET Patricia DTSI/DISU" userId="f099c5cd-c3d0-403b-ab1f-4c18d3ea50b0" providerId="ADAL" clId="{FE792619-E1B1-4D9A-B4A7-B1D997C13FBD}" dt="2022-10-13T11:51:34.013" v="2" actId="47"/>
        <pc:sldMkLst>
          <pc:docMk/>
          <pc:sldMk cId="0" sldId="2134805154"/>
        </pc:sldMkLst>
      </pc:sldChg>
      <pc:sldChg chg="add del">
        <pc:chgData name="LOUBET Patricia DTSI/DISU" userId="f099c5cd-c3d0-403b-ab1f-4c18d3ea50b0" providerId="ADAL" clId="{FE792619-E1B1-4D9A-B4A7-B1D997C13FBD}" dt="2022-10-13T11:51:34.013" v="2" actId="47"/>
        <pc:sldMkLst>
          <pc:docMk/>
          <pc:sldMk cId="0" sldId="2134805155"/>
        </pc:sldMkLst>
      </pc:sldChg>
      <pc:sldChg chg="add del">
        <pc:chgData name="LOUBET Patricia DTSI/DISU" userId="f099c5cd-c3d0-403b-ab1f-4c18d3ea50b0" providerId="ADAL" clId="{FE792619-E1B1-4D9A-B4A7-B1D997C13FBD}" dt="2022-10-13T11:51:34.013" v="2" actId="47"/>
        <pc:sldMkLst>
          <pc:docMk/>
          <pc:sldMk cId="0" sldId="2134805156"/>
        </pc:sldMkLst>
      </pc:sldChg>
      <pc:sldChg chg="add del">
        <pc:chgData name="LOUBET Patricia DTSI/DISU" userId="f099c5cd-c3d0-403b-ab1f-4c18d3ea50b0" providerId="ADAL" clId="{FE792619-E1B1-4D9A-B4A7-B1D997C13FBD}" dt="2022-10-13T11:51:34.013" v="2" actId="47"/>
        <pc:sldMkLst>
          <pc:docMk/>
          <pc:sldMk cId="0" sldId="2134805157"/>
        </pc:sldMkLst>
      </pc:sldChg>
      <pc:sldChg chg="add del">
        <pc:chgData name="LOUBET Patricia DTSI/DISU" userId="f099c5cd-c3d0-403b-ab1f-4c18d3ea50b0" providerId="ADAL" clId="{FE792619-E1B1-4D9A-B4A7-B1D997C13FBD}" dt="2022-10-13T11:51:34.013" v="2" actId="47"/>
        <pc:sldMkLst>
          <pc:docMk/>
          <pc:sldMk cId="0" sldId="2134805158"/>
        </pc:sldMkLst>
      </pc:sldChg>
      <pc:sldChg chg="add del">
        <pc:chgData name="LOUBET Patricia DTSI/DISU" userId="f099c5cd-c3d0-403b-ab1f-4c18d3ea50b0" providerId="ADAL" clId="{FE792619-E1B1-4D9A-B4A7-B1D997C13FBD}" dt="2022-10-13T11:51:34.013" v="2" actId="47"/>
        <pc:sldMkLst>
          <pc:docMk/>
          <pc:sldMk cId="0" sldId="2134805161"/>
        </pc:sldMkLst>
      </pc:sldChg>
      <pc:sldChg chg="add del">
        <pc:chgData name="LOUBET Patricia DTSI/DISU" userId="f099c5cd-c3d0-403b-ab1f-4c18d3ea50b0" providerId="ADAL" clId="{FE792619-E1B1-4D9A-B4A7-B1D997C13FBD}" dt="2022-10-13T11:51:34.013" v="2" actId="47"/>
        <pc:sldMkLst>
          <pc:docMk/>
          <pc:sldMk cId="0" sldId="2134805162"/>
        </pc:sldMkLst>
      </pc:sldChg>
      <pc:sldChg chg="add del">
        <pc:chgData name="LOUBET Patricia DTSI/DISU" userId="f099c5cd-c3d0-403b-ab1f-4c18d3ea50b0" providerId="ADAL" clId="{FE792619-E1B1-4D9A-B4A7-B1D997C13FBD}" dt="2022-10-13T11:51:34.013" v="2" actId="47"/>
        <pc:sldMkLst>
          <pc:docMk/>
          <pc:sldMk cId="0" sldId="2134805163"/>
        </pc:sldMkLst>
      </pc:sldChg>
      <pc:sldChg chg="add del">
        <pc:chgData name="LOUBET Patricia DTSI/DISU" userId="f099c5cd-c3d0-403b-ab1f-4c18d3ea50b0" providerId="ADAL" clId="{FE792619-E1B1-4D9A-B4A7-B1D997C13FBD}" dt="2022-10-13T11:51:34.013" v="2" actId="47"/>
        <pc:sldMkLst>
          <pc:docMk/>
          <pc:sldMk cId="0" sldId="2134805168"/>
        </pc:sldMkLst>
      </pc:sldChg>
      <pc:sldChg chg="add del">
        <pc:chgData name="LOUBET Patricia DTSI/DISU" userId="f099c5cd-c3d0-403b-ab1f-4c18d3ea50b0" providerId="ADAL" clId="{FE792619-E1B1-4D9A-B4A7-B1D997C13FBD}" dt="2022-10-13T11:51:34.013" v="2" actId="47"/>
        <pc:sldMkLst>
          <pc:docMk/>
          <pc:sldMk cId="0" sldId="2134805170"/>
        </pc:sldMkLst>
      </pc:sldChg>
      <pc:sldChg chg="add del">
        <pc:chgData name="LOUBET Patricia DTSI/DISU" userId="f099c5cd-c3d0-403b-ab1f-4c18d3ea50b0" providerId="ADAL" clId="{FE792619-E1B1-4D9A-B4A7-B1D997C13FBD}" dt="2022-10-13T11:51:34.013" v="2" actId="47"/>
        <pc:sldMkLst>
          <pc:docMk/>
          <pc:sldMk cId="0" sldId="2134805171"/>
        </pc:sldMkLst>
      </pc:sldChg>
      <pc:sldChg chg="add del">
        <pc:chgData name="LOUBET Patricia DTSI/DISU" userId="f099c5cd-c3d0-403b-ab1f-4c18d3ea50b0" providerId="ADAL" clId="{FE792619-E1B1-4D9A-B4A7-B1D997C13FBD}" dt="2022-10-13T11:51:34.013" v="2" actId="47"/>
        <pc:sldMkLst>
          <pc:docMk/>
          <pc:sldMk cId="0" sldId="2134805172"/>
        </pc:sldMkLst>
      </pc:sldChg>
      <pc:sldChg chg="add del">
        <pc:chgData name="LOUBET Patricia DTSI/DISU" userId="f099c5cd-c3d0-403b-ab1f-4c18d3ea50b0" providerId="ADAL" clId="{FE792619-E1B1-4D9A-B4A7-B1D997C13FBD}" dt="2022-10-13T11:51:34.013" v="2" actId="47"/>
        <pc:sldMkLst>
          <pc:docMk/>
          <pc:sldMk cId="0" sldId="2134805175"/>
        </pc:sldMkLst>
      </pc:sldChg>
      <pc:sldChg chg="add del">
        <pc:chgData name="LOUBET Patricia DTSI/DISU" userId="f099c5cd-c3d0-403b-ab1f-4c18d3ea50b0" providerId="ADAL" clId="{FE792619-E1B1-4D9A-B4A7-B1D997C13FBD}" dt="2022-10-13T11:51:34.013" v="2" actId="47"/>
        <pc:sldMkLst>
          <pc:docMk/>
          <pc:sldMk cId="0" sldId="2134805181"/>
        </pc:sldMkLst>
      </pc:sldChg>
      <pc:sldChg chg="add del">
        <pc:chgData name="LOUBET Patricia DTSI/DISU" userId="f099c5cd-c3d0-403b-ab1f-4c18d3ea50b0" providerId="ADAL" clId="{FE792619-E1B1-4D9A-B4A7-B1D997C13FBD}" dt="2022-10-13T11:51:34.013" v="2" actId="47"/>
        <pc:sldMkLst>
          <pc:docMk/>
          <pc:sldMk cId="0" sldId="2134805183"/>
        </pc:sldMkLst>
      </pc:sldChg>
      <pc:sldChg chg="add del">
        <pc:chgData name="LOUBET Patricia DTSI/DISU" userId="f099c5cd-c3d0-403b-ab1f-4c18d3ea50b0" providerId="ADAL" clId="{FE792619-E1B1-4D9A-B4A7-B1D997C13FBD}" dt="2022-10-13T11:51:34.013" v="2" actId="47"/>
        <pc:sldMkLst>
          <pc:docMk/>
          <pc:sldMk cId="0" sldId="2134805185"/>
        </pc:sldMkLst>
      </pc:sldChg>
      <pc:sldChg chg="add del">
        <pc:chgData name="LOUBET Patricia DTSI/DISU" userId="f099c5cd-c3d0-403b-ab1f-4c18d3ea50b0" providerId="ADAL" clId="{FE792619-E1B1-4D9A-B4A7-B1D997C13FBD}" dt="2022-10-13T11:51:34.013" v="2" actId="47"/>
        <pc:sldMkLst>
          <pc:docMk/>
          <pc:sldMk cId="0" sldId="2134805186"/>
        </pc:sldMkLst>
      </pc:sldChg>
      <pc:sldChg chg="add del">
        <pc:chgData name="LOUBET Patricia DTSI/DISU" userId="f099c5cd-c3d0-403b-ab1f-4c18d3ea50b0" providerId="ADAL" clId="{FE792619-E1B1-4D9A-B4A7-B1D997C13FBD}" dt="2022-10-13T11:51:34.013" v="2" actId="47"/>
        <pc:sldMkLst>
          <pc:docMk/>
          <pc:sldMk cId="0" sldId="2134805187"/>
        </pc:sldMkLst>
      </pc:sldChg>
      <pc:sldChg chg="add del">
        <pc:chgData name="LOUBET Patricia DTSI/DISU" userId="f099c5cd-c3d0-403b-ab1f-4c18d3ea50b0" providerId="ADAL" clId="{FE792619-E1B1-4D9A-B4A7-B1D997C13FBD}" dt="2022-10-13T11:51:34.013" v="2" actId="47"/>
        <pc:sldMkLst>
          <pc:docMk/>
          <pc:sldMk cId="0" sldId="2134805188"/>
        </pc:sldMkLst>
      </pc:sldChg>
      <pc:sldChg chg="add del">
        <pc:chgData name="LOUBET Patricia DTSI/DISU" userId="f099c5cd-c3d0-403b-ab1f-4c18d3ea50b0" providerId="ADAL" clId="{FE792619-E1B1-4D9A-B4A7-B1D997C13FBD}" dt="2022-10-13T11:51:34.013" v="2" actId="47"/>
        <pc:sldMkLst>
          <pc:docMk/>
          <pc:sldMk cId="0" sldId="2134805189"/>
        </pc:sldMkLst>
      </pc:sldChg>
      <pc:sldChg chg="add del">
        <pc:chgData name="LOUBET Patricia DTSI/DISU" userId="f099c5cd-c3d0-403b-ab1f-4c18d3ea50b0" providerId="ADAL" clId="{FE792619-E1B1-4D9A-B4A7-B1D997C13FBD}" dt="2022-10-13T11:51:34.013" v="2" actId="47"/>
        <pc:sldMkLst>
          <pc:docMk/>
          <pc:sldMk cId="0" sldId="2134805190"/>
        </pc:sldMkLst>
      </pc:sldChg>
      <pc:sldChg chg="add del">
        <pc:chgData name="LOUBET Patricia DTSI/DISU" userId="f099c5cd-c3d0-403b-ab1f-4c18d3ea50b0" providerId="ADAL" clId="{FE792619-E1B1-4D9A-B4A7-B1D997C13FBD}" dt="2022-10-13T11:51:34.013" v="2" actId="47"/>
        <pc:sldMkLst>
          <pc:docMk/>
          <pc:sldMk cId="0" sldId="2134805193"/>
        </pc:sldMkLst>
      </pc:sldChg>
      <pc:sldChg chg="add del">
        <pc:chgData name="LOUBET Patricia DTSI/DISU" userId="f099c5cd-c3d0-403b-ab1f-4c18d3ea50b0" providerId="ADAL" clId="{FE792619-E1B1-4D9A-B4A7-B1D997C13FBD}" dt="2022-10-13T11:51:34.013" v="2" actId="47"/>
        <pc:sldMkLst>
          <pc:docMk/>
          <pc:sldMk cId="0" sldId="2134805194"/>
        </pc:sldMkLst>
      </pc:sldChg>
      <pc:sldChg chg="add del">
        <pc:chgData name="LOUBET Patricia DTSI/DISU" userId="f099c5cd-c3d0-403b-ab1f-4c18d3ea50b0" providerId="ADAL" clId="{FE792619-E1B1-4D9A-B4A7-B1D997C13FBD}" dt="2022-10-13T11:51:34.013" v="2" actId="47"/>
        <pc:sldMkLst>
          <pc:docMk/>
          <pc:sldMk cId="0" sldId="2134805195"/>
        </pc:sldMkLst>
      </pc:sldChg>
      <pc:sldChg chg="add del">
        <pc:chgData name="LOUBET Patricia DTSI/DISU" userId="f099c5cd-c3d0-403b-ab1f-4c18d3ea50b0" providerId="ADAL" clId="{FE792619-E1B1-4D9A-B4A7-B1D997C13FBD}" dt="2022-10-13T11:51:34.013" v="2" actId="47"/>
        <pc:sldMkLst>
          <pc:docMk/>
          <pc:sldMk cId="0" sldId="2134805198"/>
        </pc:sldMkLst>
      </pc:sldChg>
      <pc:sldMasterChg chg="addSldLayout delSldLayout">
        <pc:chgData name="LOUBET Patricia DTSI/DISU" userId="f099c5cd-c3d0-403b-ab1f-4c18d3ea50b0" providerId="ADAL" clId="{FE792619-E1B1-4D9A-B4A7-B1D997C13FBD}" dt="2022-10-13T11:51:34.013" v="2" actId="47"/>
        <pc:sldMasterMkLst>
          <pc:docMk/>
          <pc:sldMasterMk cId="0" sldId="2147484364"/>
        </pc:sldMasterMkLst>
        <pc:sldLayoutChg chg="add del">
          <pc:chgData name="LOUBET Patricia DTSI/DISU" userId="f099c5cd-c3d0-403b-ab1f-4c18d3ea50b0" providerId="ADAL" clId="{FE792619-E1B1-4D9A-B4A7-B1D997C13FBD}" dt="2022-10-13T11:51:34.013" v="2" actId="47"/>
          <pc:sldLayoutMkLst>
            <pc:docMk/>
            <pc:sldMasterMk cId="0" sldId="2147484364"/>
            <pc:sldLayoutMk cId="1922964817" sldId="2147485573"/>
          </pc:sldLayoutMkLst>
        </pc:sldLayoutChg>
      </pc:sldMaster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euille%20de%20calcul%20dans%20cours%202021%20Paris%20Descartes%20VF.ppt%20%20-%20%20Mode%20de%20compatibilit&#233;"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'[Feuille de calcul dans cours 2021 Paris Descartes VF.ppt  -  Mode de compatibilité]Feuil1'!$B$1</c:f>
              <c:strCache>
                <c:ptCount val="1"/>
                <c:pt idx="0">
                  <c:v>pourcentage</c:v>
                </c:pt>
              </c:strCache>
            </c:strRef>
          </c:tx>
          <c:spPr>
            <a:ln>
              <a:solidFill>
                <a:schemeClr val="tx1"/>
              </a:solidFill>
            </a:ln>
          </c:spPr>
          <c:dPt>
            <c:idx val="0"/>
            <c:bubble3D val="0"/>
            <c:spPr>
              <a:solidFill>
                <a:schemeClr val="accent1"/>
              </a:solidFill>
              <a:ln>
                <a:solidFill>
                  <a:schemeClr val="tx1"/>
                </a:solid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BD14-4496-87CA-016D9122BB93}"/>
              </c:ext>
            </c:extLst>
          </c:dPt>
          <c:dPt>
            <c:idx val="1"/>
            <c:bubble3D val="0"/>
            <c:spPr>
              <a:solidFill>
                <a:schemeClr val="accent2"/>
              </a:solidFill>
              <a:ln>
                <a:solidFill>
                  <a:schemeClr val="tx1"/>
                </a:solid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BD14-4496-87CA-016D9122BB93}"/>
              </c:ext>
            </c:extLst>
          </c:dPt>
          <c:dPt>
            <c:idx val="2"/>
            <c:bubble3D val="0"/>
            <c:spPr>
              <a:solidFill>
                <a:schemeClr val="accent3"/>
              </a:solidFill>
              <a:ln>
                <a:solidFill>
                  <a:schemeClr val="tx1"/>
                </a:solid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5-BD14-4496-87CA-016D9122BB93}"/>
              </c:ext>
            </c:extLst>
          </c:dPt>
          <c:dPt>
            <c:idx val="3"/>
            <c:bubble3D val="0"/>
            <c:spPr>
              <a:solidFill>
                <a:schemeClr val="accent4"/>
              </a:solidFill>
              <a:ln>
                <a:solidFill>
                  <a:schemeClr val="tx1"/>
                </a:solid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7-BD14-4496-87CA-016D9122BB93}"/>
              </c:ext>
            </c:extLst>
          </c:dPt>
          <c:dPt>
            <c:idx val="4"/>
            <c:bubble3D val="0"/>
            <c:spPr>
              <a:solidFill>
                <a:schemeClr val="accent5"/>
              </a:solidFill>
              <a:ln>
                <a:solidFill>
                  <a:schemeClr val="tx1"/>
                </a:solid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9-BD14-4496-87CA-016D9122BB93}"/>
              </c:ext>
            </c:extLst>
          </c:dPt>
          <c:dLbls>
            <c:dLbl>
              <c:idx val="0"/>
              <c:layout>
                <c:manualLayout>
                  <c:x val="-5.4101390509192063E-2"/>
                  <c:y val="-0.2134700592737323"/>
                </c:manualLayout>
              </c:layout>
              <c:spPr>
                <a:noFill/>
                <a:ln>
                  <a:noFill/>
                </a:ln>
                <a:effectLst/>
              </c:spPr>
              <c:txPr>
                <a:bodyPr rot="0" spcFirstLastPara="1" vertOverflow="ellipsis" vert="horz" wrap="square" lIns="38100" tIns="19050" rIns="38100" bIns="19050" anchor="ctr" anchorCtr="1">
                  <a:spAutoFit/>
                </a:bodyPr>
                <a:lstStyle/>
                <a:p>
                  <a:pPr>
                    <a:defRPr sz="1600" b="1" i="0" u="none" strike="noStrike" kern="1200" spc="0" baseline="0">
                      <a:solidFill>
                        <a:schemeClr val="accent1"/>
                      </a:solidFill>
                      <a:latin typeface="+mn-lt"/>
                      <a:ea typeface="+mn-ea"/>
                      <a:cs typeface="+mn-cs"/>
                    </a:defRPr>
                  </a:pPr>
                  <a:endParaRPr lang="fr-FR"/>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BD14-4496-87CA-016D9122BB93}"/>
                </c:ext>
              </c:extLst>
            </c:dLbl>
            <c:dLbl>
              <c:idx val="1"/>
              <c:layout>
                <c:manualLayout>
                  <c:x val="-0.14852961670777523"/>
                  <c:y val="-1.349507773595786E-16"/>
                </c:manualLayout>
              </c:layout>
              <c:spPr>
                <a:noFill/>
                <a:ln>
                  <a:noFill/>
                </a:ln>
                <a:effectLst/>
              </c:spPr>
              <c:txPr>
                <a:bodyPr rot="0" spcFirstLastPara="1" vertOverflow="ellipsis" vert="horz" wrap="square" lIns="38100" tIns="19050" rIns="38100" bIns="19050" anchor="ctr" anchorCtr="1">
                  <a:spAutoFit/>
                </a:bodyPr>
                <a:lstStyle/>
                <a:p>
                  <a:pPr>
                    <a:defRPr sz="1600" b="1" i="0" u="none" strike="noStrike" kern="1200" spc="0" baseline="0">
                      <a:solidFill>
                        <a:schemeClr val="accent2"/>
                      </a:solidFill>
                      <a:latin typeface="+mn-lt"/>
                      <a:ea typeface="+mn-ea"/>
                      <a:cs typeface="+mn-cs"/>
                    </a:defRPr>
                  </a:pPr>
                  <a:endParaRPr lang="fr-FR"/>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BD14-4496-87CA-016D9122BB93}"/>
                </c:ext>
              </c:extLst>
            </c:dLbl>
            <c:dLbl>
              <c:idx val="2"/>
              <c:spPr>
                <a:noFill/>
                <a:ln>
                  <a:noFill/>
                </a:ln>
                <a:effectLst/>
              </c:spPr>
              <c:txPr>
                <a:bodyPr rot="0" spcFirstLastPara="1" vertOverflow="ellipsis" vert="horz" wrap="square" lIns="38100" tIns="19050" rIns="38100" bIns="19050" anchor="ctr" anchorCtr="1">
                  <a:spAutoFit/>
                </a:bodyPr>
                <a:lstStyle/>
                <a:p>
                  <a:pPr>
                    <a:defRPr sz="1600" b="1" i="0" u="none" strike="noStrike" kern="1200" spc="0" baseline="0">
                      <a:solidFill>
                        <a:schemeClr val="accent3"/>
                      </a:solidFill>
                      <a:latin typeface="+mn-lt"/>
                      <a:ea typeface="+mn-ea"/>
                      <a:cs typeface="+mn-cs"/>
                    </a:defRPr>
                  </a:pPr>
                  <a:endParaRPr lang="fr-FR"/>
                </a:p>
              </c:txPr>
              <c:dLblPos val="outEnd"/>
              <c:showLegendKey val="0"/>
              <c:showVal val="0"/>
              <c:showCatName val="1"/>
              <c:showSerName val="0"/>
              <c:showPercent val="1"/>
              <c:showBubbleSize val="0"/>
              <c:extLst>
                <c:ext xmlns:c16="http://schemas.microsoft.com/office/drawing/2014/chart" uri="{C3380CC4-5D6E-409C-BE32-E72D297353CC}">
                  <c16:uniqueId val="{00000005-BD14-4496-87CA-016D9122BB93}"/>
                </c:ext>
              </c:extLst>
            </c:dLbl>
            <c:dLbl>
              <c:idx val="3"/>
              <c:layout>
                <c:manualLayout>
                  <c:x val="-3.8643850363708633E-2"/>
                  <c:y val="5.5207773950103185E-2"/>
                </c:manualLayout>
              </c:layout>
              <c:spPr>
                <a:noFill/>
                <a:ln>
                  <a:noFill/>
                </a:ln>
                <a:effectLst/>
              </c:spPr>
              <c:txPr>
                <a:bodyPr rot="0" spcFirstLastPara="1" vertOverflow="ellipsis" vert="horz" wrap="square" lIns="38100" tIns="19050" rIns="38100" bIns="19050" anchor="ctr" anchorCtr="1">
                  <a:spAutoFit/>
                </a:bodyPr>
                <a:lstStyle/>
                <a:p>
                  <a:pPr>
                    <a:defRPr sz="1600" b="1" i="0" u="none" strike="noStrike" kern="1200" spc="0" baseline="0">
                      <a:solidFill>
                        <a:schemeClr val="accent4"/>
                      </a:solidFill>
                      <a:latin typeface="+mn-lt"/>
                      <a:ea typeface="+mn-ea"/>
                      <a:cs typeface="+mn-cs"/>
                    </a:defRPr>
                  </a:pPr>
                  <a:endParaRPr lang="fr-FR"/>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BD14-4496-87CA-016D9122BB93}"/>
                </c:ext>
              </c:extLst>
            </c:dLbl>
            <c:dLbl>
              <c:idx val="4"/>
              <c:layout>
                <c:manualLayout>
                  <c:x val="-4.8304812954635769E-2"/>
                  <c:y val="0"/>
                </c:manualLayout>
              </c:layout>
              <c:spPr>
                <a:noFill/>
                <a:ln>
                  <a:noFill/>
                </a:ln>
                <a:effectLst/>
              </c:spPr>
              <c:txPr>
                <a:bodyPr rot="0" spcFirstLastPara="1" vertOverflow="ellipsis" vert="horz" wrap="square" lIns="38100" tIns="19050" rIns="38100" bIns="19050" anchor="ctr" anchorCtr="1">
                  <a:spAutoFit/>
                </a:bodyPr>
                <a:lstStyle/>
                <a:p>
                  <a:pPr>
                    <a:defRPr sz="1600" b="1" i="0" u="none" strike="noStrike" kern="1200" spc="0" baseline="0">
                      <a:solidFill>
                        <a:schemeClr val="accent5"/>
                      </a:solidFill>
                      <a:latin typeface="+mn-lt"/>
                      <a:ea typeface="+mn-ea"/>
                      <a:cs typeface="+mn-cs"/>
                    </a:defRPr>
                  </a:pPr>
                  <a:endParaRPr lang="fr-FR"/>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BD14-4496-87CA-016D9122BB93}"/>
                </c:ext>
              </c:extLst>
            </c:dLbl>
            <c:spPr>
              <a:noFill/>
              <a:ln>
                <a:noFill/>
              </a:ln>
              <a:effectLst/>
            </c:spPr>
            <c:txPr>
              <a:bodyPr rot="0" spcFirstLastPara="1" vertOverflow="ellipsis" vert="horz" wrap="square" lIns="38100" tIns="19050" rIns="38100" bIns="19050" anchor="ctr" anchorCtr="1">
                <a:spAutoFit/>
              </a:bodyPr>
              <a:lstStyle/>
              <a:p>
                <a:pPr>
                  <a:defRPr sz="1600" b="1" i="0" u="none" strike="noStrike" kern="1200" spc="0" baseline="0">
                    <a:solidFill>
                      <a:schemeClr val="accent1"/>
                    </a:solidFill>
                    <a:latin typeface="+mn-lt"/>
                    <a:ea typeface="+mn-ea"/>
                    <a:cs typeface="+mn-cs"/>
                  </a:defRPr>
                </a:pPr>
                <a:endParaRPr lang="fr-FR"/>
              </a:p>
            </c:tx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'[Feuille de calcul dans cours 2021 Paris Descartes VF.ppt  -  Mode de compatibilité]Feuil1'!$A$2:$A$6</c:f>
              <c:strCache>
                <c:ptCount val="5"/>
                <c:pt idx="0">
                  <c:v>1 handicap</c:v>
                </c:pt>
                <c:pt idx="1">
                  <c:v>2 handicaps</c:v>
                </c:pt>
                <c:pt idx="2">
                  <c:v>3 handicaps</c:v>
                </c:pt>
                <c:pt idx="3">
                  <c:v>4 handicaps</c:v>
                </c:pt>
                <c:pt idx="4">
                  <c:v>5 handicaps</c:v>
                </c:pt>
              </c:strCache>
            </c:strRef>
          </c:cat>
          <c:val>
            <c:numRef>
              <c:f>'[Feuille de calcul dans cours 2021 Paris Descartes VF.ppt  -  Mode de compatibilité]Feuil1'!$B$2:$B$6</c:f>
              <c:numCache>
                <c:formatCode>0%</c:formatCode>
                <c:ptCount val="5"/>
                <c:pt idx="0">
                  <c:v>0.42</c:v>
                </c:pt>
                <c:pt idx="1">
                  <c:v>0.2</c:v>
                </c:pt>
                <c:pt idx="2">
                  <c:v>0.17</c:v>
                </c:pt>
                <c:pt idx="3">
                  <c:v>0.12</c:v>
                </c:pt>
                <c:pt idx="4">
                  <c:v>0.08</c:v>
                </c:pt>
              </c:numCache>
            </c:numRef>
          </c:val>
          <c:extLst>
            <c:ext xmlns:c16="http://schemas.microsoft.com/office/drawing/2014/chart" uri="{C3380CC4-5D6E-409C-BE32-E72D297353CC}">
              <c16:uniqueId val="{0000000A-BD14-4496-87CA-016D9122BB93}"/>
            </c:ext>
          </c:extLst>
        </c:ser>
        <c:dLbls>
          <c:dLblPos val="outEnd"/>
          <c:showLegendKey val="0"/>
          <c:showVal val="0"/>
          <c:showCatName val="0"/>
          <c:showSerName val="0"/>
          <c:showPercent val="1"/>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cs:styleClr val="auto"/>
    </cs:fontRef>
    <cs:defRPr sz="100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0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045CB5-15AF-451C-8C48-C7CE2069368D}" type="doc">
      <dgm:prSet loTypeId="urn:microsoft.com/office/officeart/2005/8/layout/cycle4" loCatId="relationship" qsTypeId="urn:microsoft.com/office/officeart/2005/8/quickstyle/simple1" qsCatId="simple" csTypeId="urn:microsoft.com/office/officeart/2005/8/colors/accent1_2" csCatId="accent1" phldr="1"/>
      <dgm:spPr/>
      <dgm:t>
        <a:bodyPr/>
        <a:lstStyle/>
        <a:p>
          <a:endParaRPr lang="fr-FR"/>
        </a:p>
      </dgm:t>
    </dgm:pt>
    <dgm:pt modelId="{64C5DA9A-32BC-4C94-B6BE-78F2956EA4DA}">
      <dgm:prSet phldrT="[Texte]" custT="1">
        <dgm:style>
          <a:lnRef idx="0">
            <a:schemeClr val="accent1"/>
          </a:lnRef>
          <a:fillRef idx="3">
            <a:schemeClr val="accent1"/>
          </a:fillRef>
          <a:effectRef idx="3">
            <a:schemeClr val="accent1"/>
          </a:effectRef>
          <a:fontRef idx="minor">
            <a:schemeClr val="lt1"/>
          </a:fontRef>
        </dgm:style>
      </dgm:prSet>
      <dgm:spPr/>
      <dgm:t>
        <a:bodyPr lIns="36000" tIns="72000" rIns="72000"/>
        <a:lstStyle/>
        <a:p>
          <a:pPr algn="l"/>
          <a:r>
            <a:rPr lang="fr-FR" sz="1050" b="1" dirty="0">
              <a:solidFill>
                <a:schemeClr val="tx1"/>
              </a:solidFill>
            </a:rPr>
            <a:t>Perceptible</a:t>
          </a:r>
        </a:p>
        <a:p>
          <a:pPr algn="l"/>
          <a:r>
            <a:rPr lang="fr-FR" sz="900" dirty="0">
              <a:solidFill>
                <a:schemeClr val="tx1"/>
              </a:solidFill>
            </a:rPr>
            <a:t>- contenu non textuel</a:t>
          </a:r>
        </a:p>
        <a:p>
          <a:pPr algn="l"/>
          <a:r>
            <a:rPr lang="fr-FR" sz="900" dirty="0">
              <a:solidFill>
                <a:schemeClr val="tx1"/>
              </a:solidFill>
            </a:rPr>
            <a:t>- audio-vidéo</a:t>
          </a:r>
        </a:p>
      </dgm:t>
    </dgm:pt>
    <dgm:pt modelId="{365E504E-151B-4D7B-B2E1-957C8A6C07EA}" type="parTrans" cxnId="{18DA14B2-6E22-4D55-BE54-06FC622AB8F5}">
      <dgm:prSet/>
      <dgm:spPr/>
      <dgm:t>
        <a:bodyPr/>
        <a:lstStyle/>
        <a:p>
          <a:endParaRPr lang="fr-FR"/>
        </a:p>
      </dgm:t>
    </dgm:pt>
    <dgm:pt modelId="{F2E79D1B-03C4-470A-BF55-D3CFE6C91748}" type="sibTrans" cxnId="{18DA14B2-6E22-4D55-BE54-06FC622AB8F5}">
      <dgm:prSet/>
      <dgm:spPr/>
      <dgm:t>
        <a:bodyPr/>
        <a:lstStyle/>
        <a:p>
          <a:endParaRPr lang="fr-FR"/>
        </a:p>
      </dgm:t>
    </dgm:pt>
    <dgm:pt modelId="{602405E4-19C0-4DD1-A3A6-DBBF7BC00878}">
      <dgm:prSet phldrT="[Texte]" custT="1">
        <dgm:style>
          <a:lnRef idx="3">
            <a:schemeClr val="lt1"/>
          </a:lnRef>
          <a:fillRef idx="1">
            <a:schemeClr val="dk1"/>
          </a:fillRef>
          <a:effectRef idx="1">
            <a:schemeClr val="dk1"/>
          </a:effectRef>
          <a:fontRef idx="minor">
            <a:schemeClr val="lt1"/>
          </a:fontRef>
        </dgm:style>
      </dgm:prSet>
      <dgm:spPr>
        <a:noFill/>
        <a:ln>
          <a:solidFill>
            <a:schemeClr val="accent1"/>
          </a:solidFill>
        </a:ln>
      </dgm:spPr>
      <dgm:t>
        <a:bodyPr bIns="0"/>
        <a:lstStyle/>
        <a:p>
          <a:r>
            <a:rPr lang="fr-FR" sz="1000" dirty="0">
              <a:solidFill>
                <a:schemeClr val="bg1"/>
              </a:solidFill>
            </a:rPr>
            <a:t> </a:t>
          </a:r>
          <a:r>
            <a:rPr lang="fr-FR" sz="1000" b="1" dirty="0">
              <a:solidFill>
                <a:schemeClr val="bg1"/>
              </a:solidFill>
            </a:rPr>
            <a:t>équivalents</a:t>
          </a:r>
          <a:r>
            <a:rPr lang="fr-FR" sz="1000" dirty="0">
              <a:solidFill>
                <a:schemeClr val="bg1"/>
              </a:solidFill>
            </a:rPr>
            <a:t>  textuels (média, composants, </a:t>
          </a:r>
          <a:r>
            <a:rPr lang="fr-FR" sz="1000" dirty="0" err="1">
              <a:solidFill>
                <a:schemeClr val="bg1"/>
              </a:solidFill>
            </a:rPr>
            <a:t>captcha</a:t>
          </a:r>
          <a:r>
            <a:rPr lang="fr-FR" sz="1000" dirty="0">
              <a:solidFill>
                <a:schemeClr val="bg1"/>
              </a:solidFill>
            </a:rPr>
            <a:t>) ou vides si décoration (A-1.1.1.)</a:t>
          </a:r>
        </a:p>
      </dgm:t>
    </dgm:pt>
    <dgm:pt modelId="{CDDE7CA1-1C94-4772-8058-26694C96671B}" type="parTrans" cxnId="{D1B69A38-7CA4-448F-8D78-A91EEA01ACF7}">
      <dgm:prSet/>
      <dgm:spPr/>
      <dgm:t>
        <a:bodyPr/>
        <a:lstStyle/>
        <a:p>
          <a:endParaRPr lang="fr-FR"/>
        </a:p>
      </dgm:t>
    </dgm:pt>
    <dgm:pt modelId="{800D306C-F167-483F-B1AD-C6DFF609F578}" type="sibTrans" cxnId="{D1B69A38-7CA4-448F-8D78-A91EEA01ACF7}">
      <dgm:prSet/>
      <dgm:spPr/>
      <dgm:t>
        <a:bodyPr/>
        <a:lstStyle/>
        <a:p>
          <a:endParaRPr lang="fr-FR"/>
        </a:p>
      </dgm:t>
    </dgm:pt>
    <dgm:pt modelId="{B96E7FBD-1F77-44AA-9E70-47867C6D69FD}">
      <dgm:prSet phldrT="[Texte]" custT="1">
        <dgm:style>
          <a:lnRef idx="0">
            <a:schemeClr val="accent1"/>
          </a:lnRef>
          <a:fillRef idx="3">
            <a:schemeClr val="accent1"/>
          </a:fillRef>
          <a:effectRef idx="3">
            <a:schemeClr val="accent1"/>
          </a:effectRef>
          <a:fontRef idx="minor">
            <a:schemeClr val="lt1"/>
          </a:fontRef>
        </dgm:style>
      </dgm:prSet>
      <dgm:spPr/>
      <dgm:t>
        <a:bodyPr/>
        <a:lstStyle/>
        <a:p>
          <a:pPr algn="l"/>
          <a:r>
            <a:rPr lang="fr-FR" sz="1050" b="1" dirty="0">
              <a:solidFill>
                <a:schemeClr val="tx1"/>
              </a:solidFill>
            </a:rPr>
            <a:t>Utilisable</a:t>
          </a:r>
        </a:p>
        <a:p>
          <a:pPr algn="l"/>
          <a:r>
            <a:rPr lang="fr-FR" sz="900" dirty="0">
              <a:solidFill>
                <a:schemeClr val="tx1"/>
              </a:solidFill>
            </a:rPr>
            <a:t>-composants</a:t>
          </a:r>
        </a:p>
        <a:p>
          <a:pPr algn="l"/>
          <a:r>
            <a:rPr lang="fr-FR" sz="900" dirty="0">
              <a:solidFill>
                <a:schemeClr val="tx1"/>
              </a:solidFill>
            </a:rPr>
            <a:t>- navigation</a:t>
          </a:r>
          <a:br>
            <a:rPr lang="fr-FR" sz="900" dirty="0">
              <a:solidFill>
                <a:schemeClr val="tx1"/>
              </a:solidFill>
            </a:rPr>
          </a:br>
          <a:endParaRPr lang="fr-FR" sz="900" dirty="0">
            <a:solidFill>
              <a:schemeClr val="tx1"/>
            </a:solidFill>
          </a:endParaRPr>
        </a:p>
      </dgm:t>
    </dgm:pt>
    <dgm:pt modelId="{873295FD-7643-4192-B32E-BD606619BB30}" type="parTrans" cxnId="{E732ECDF-C223-4C0E-B3E2-EA3CA9D484AD}">
      <dgm:prSet/>
      <dgm:spPr/>
      <dgm:t>
        <a:bodyPr/>
        <a:lstStyle/>
        <a:p>
          <a:endParaRPr lang="fr-FR"/>
        </a:p>
      </dgm:t>
    </dgm:pt>
    <dgm:pt modelId="{41C592CC-E025-48D9-A811-32F43C880145}" type="sibTrans" cxnId="{E732ECDF-C223-4C0E-B3E2-EA3CA9D484AD}">
      <dgm:prSet/>
      <dgm:spPr/>
      <dgm:t>
        <a:bodyPr/>
        <a:lstStyle/>
        <a:p>
          <a:endParaRPr lang="fr-FR"/>
        </a:p>
      </dgm:t>
    </dgm:pt>
    <dgm:pt modelId="{9EEDA8BB-31E3-45E8-86F5-0093DE644A1F}">
      <dgm:prSet phldrT="[Texte]" custT="1">
        <dgm:style>
          <a:lnRef idx="3">
            <a:schemeClr val="lt1"/>
          </a:lnRef>
          <a:fillRef idx="1">
            <a:schemeClr val="dk1"/>
          </a:fillRef>
          <a:effectRef idx="1">
            <a:schemeClr val="dk1"/>
          </a:effectRef>
          <a:fontRef idx="minor">
            <a:schemeClr val="lt1"/>
          </a:fontRef>
        </dgm:style>
      </dgm:prSet>
      <dgm:spPr>
        <a:noFill/>
        <a:ln>
          <a:solidFill>
            <a:schemeClr val="accent1"/>
          </a:solidFill>
        </a:ln>
      </dgm:spPr>
      <dgm:t>
        <a:bodyPr/>
        <a:lstStyle/>
        <a:p>
          <a:r>
            <a:rPr lang="fr-FR" sz="1000" dirty="0">
              <a:solidFill>
                <a:schemeClr val="bg1"/>
              </a:solidFill>
            </a:rPr>
            <a:t> </a:t>
          </a:r>
          <a:r>
            <a:rPr lang="fr-FR" sz="1000" b="1" dirty="0">
              <a:solidFill>
                <a:schemeClr val="bg1"/>
              </a:solidFill>
            </a:rPr>
            <a:t>accessible</a:t>
          </a:r>
          <a:r>
            <a:rPr lang="fr-FR" sz="1000" dirty="0">
              <a:solidFill>
                <a:schemeClr val="bg1"/>
              </a:solidFill>
            </a:rPr>
            <a:t> au </a:t>
          </a:r>
          <a:r>
            <a:rPr lang="fr-FR" sz="1000" b="1" dirty="0">
              <a:solidFill>
                <a:schemeClr val="bg1"/>
              </a:solidFill>
            </a:rPr>
            <a:t>clavier</a:t>
          </a:r>
          <a:r>
            <a:rPr lang="fr-FR" sz="1000" dirty="0">
              <a:solidFill>
                <a:schemeClr val="bg1"/>
              </a:solidFill>
            </a:rPr>
            <a:t> &amp; sans piège </a:t>
          </a:r>
          <a:br>
            <a:rPr lang="fr-FR" sz="1000" dirty="0">
              <a:solidFill>
                <a:schemeClr val="bg1"/>
              </a:solidFill>
            </a:rPr>
          </a:br>
          <a:r>
            <a:rPr lang="fr-FR" sz="1000" dirty="0">
              <a:solidFill>
                <a:schemeClr val="bg1"/>
              </a:solidFill>
            </a:rPr>
            <a:t>(A-2.1/2)</a:t>
          </a:r>
        </a:p>
      </dgm:t>
    </dgm:pt>
    <dgm:pt modelId="{27ED5BFC-2361-4448-A7EA-BED27DC972F4}" type="parTrans" cxnId="{0B6830F3-05EF-4667-AEF3-8EC98BBD2F4E}">
      <dgm:prSet/>
      <dgm:spPr/>
      <dgm:t>
        <a:bodyPr/>
        <a:lstStyle/>
        <a:p>
          <a:endParaRPr lang="fr-FR"/>
        </a:p>
      </dgm:t>
    </dgm:pt>
    <dgm:pt modelId="{8CCDFD0E-4404-4E8A-9E90-FB3EC38A3708}" type="sibTrans" cxnId="{0B6830F3-05EF-4667-AEF3-8EC98BBD2F4E}">
      <dgm:prSet/>
      <dgm:spPr/>
      <dgm:t>
        <a:bodyPr/>
        <a:lstStyle/>
        <a:p>
          <a:endParaRPr lang="fr-FR"/>
        </a:p>
      </dgm:t>
    </dgm:pt>
    <dgm:pt modelId="{95D23365-C811-4B9B-9BFE-BBCA4B5F081A}">
      <dgm:prSet phldrT="[Texte]" custT="1">
        <dgm:style>
          <a:lnRef idx="0">
            <a:schemeClr val="accent1"/>
          </a:lnRef>
          <a:fillRef idx="3">
            <a:schemeClr val="accent1"/>
          </a:fillRef>
          <a:effectRef idx="3">
            <a:schemeClr val="accent1"/>
          </a:effectRef>
          <a:fontRef idx="minor">
            <a:schemeClr val="lt1"/>
          </a:fontRef>
        </dgm:style>
      </dgm:prSet>
      <dgm:spPr/>
      <dgm:t>
        <a:bodyPr lIns="72000" tIns="108000" rIns="72000" bIns="108000"/>
        <a:lstStyle/>
        <a:p>
          <a:pPr algn="l"/>
          <a:endParaRPr lang="fr-FR" sz="700" dirty="0">
            <a:solidFill>
              <a:schemeClr val="tx1"/>
            </a:solidFill>
          </a:endParaRPr>
        </a:p>
        <a:p>
          <a:pPr algn="ctr"/>
          <a:r>
            <a:rPr lang="fr-FR" sz="1000" b="1" dirty="0" err="1">
              <a:solidFill>
                <a:schemeClr val="tx1"/>
              </a:solidFill>
            </a:rPr>
            <a:t>Compréhen-sible</a:t>
          </a:r>
          <a:endParaRPr lang="fr-FR" sz="1000" b="1" dirty="0">
            <a:solidFill>
              <a:schemeClr val="tx1"/>
            </a:solidFill>
          </a:endParaRPr>
        </a:p>
        <a:p>
          <a:pPr algn="l"/>
          <a:r>
            <a:rPr lang="fr-FR" sz="900" dirty="0">
              <a:solidFill>
                <a:schemeClr val="tx1"/>
              </a:solidFill>
            </a:rPr>
            <a:t>- information</a:t>
          </a:r>
        </a:p>
        <a:p>
          <a:pPr algn="l"/>
          <a:r>
            <a:rPr lang="fr-FR" sz="900" dirty="0">
              <a:solidFill>
                <a:schemeClr val="tx1"/>
              </a:solidFill>
            </a:rPr>
            <a:t>- utilisation</a:t>
          </a:r>
        </a:p>
        <a:p>
          <a:pPr algn="l"/>
          <a:r>
            <a:rPr lang="fr-FR" sz="900" dirty="0">
              <a:solidFill>
                <a:schemeClr val="tx1"/>
              </a:solidFill>
            </a:rPr>
            <a:t>- interface</a:t>
          </a:r>
        </a:p>
      </dgm:t>
    </dgm:pt>
    <dgm:pt modelId="{AA0248AC-93F4-4EB5-ACE4-3512BB36CAB5}" type="parTrans" cxnId="{BE117B70-7998-4009-B412-2A4FB1A8F207}">
      <dgm:prSet/>
      <dgm:spPr/>
      <dgm:t>
        <a:bodyPr/>
        <a:lstStyle/>
        <a:p>
          <a:endParaRPr lang="fr-FR"/>
        </a:p>
      </dgm:t>
    </dgm:pt>
    <dgm:pt modelId="{367B7E4D-2AAE-48DA-9311-2DCCE0716606}" type="sibTrans" cxnId="{BE117B70-7998-4009-B412-2A4FB1A8F207}">
      <dgm:prSet/>
      <dgm:spPr/>
      <dgm:t>
        <a:bodyPr/>
        <a:lstStyle/>
        <a:p>
          <a:endParaRPr lang="fr-FR"/>
        </a:p>
      </dgm:t>
    </dgm:pt>
    <dgm:pt modelId="{65B41688-54C2-4F3A-8FD3-51773EF80087}">
      <dgm:prSet phldrT="[Texte]" custT="1">
        <dgm:style>
          <a:lnRef idx="3">
            <a:schemeClr val="lt1"/>
          </a:lnRef>
          <a:fillRef idx="1">
            <a:schemeClr val="dk1"/>
          </a:fillRef>
          <a:effectRef idx="1">
            <a:schemeClr val="dk1"/>
          </a:effectRef>
          <a:fontRef idx="minor">
            <a:schemeClr val="lt1"/>
          </a:fontRef>
        </dgm:style>
      </dgm:prSet>
      <dgm:spPr>
        <a:noFill/>
        <a:ln>
          <a:solidFill>
            <a:schemeClr val="accent1"/>
          </a:solidFill>
        </a:ln>
      </dgm:spPr>
      <dgm:t>
        <a:bodyPr/>
        <a:lstStyle/>
        <a:p>
          <a:pPr marL="72000"/>
          <a:r>
            <a:rPr lang="fr-FR" sz="1000" dirty="0">
              <a:solidFill>
                <a:schemeClr val="bg1"/>
              </a:solidFill>
            </a:rPr>
            <a:t> </a:t>
          </a:r>
          <a:r>
            <a:rPr lang="fr-FR" sz="1000" b="1" dirty="0">
              <a:solidFill>
                <a:schemeClr val="bg1"/>
              </a:solidFill>
            </a:rPr>
            <a:t>lisible </a:t>
          </a:r>
          <a:r>
            <a:rPr lang="fr-FR" sz="1000" dirty="0">
              <a:solidFill>
                <a:schemeClr val="bg1"/>
              </a:solidFill>
            </a:rPr>
            <a:t> langue (A-3.1.1 et AA-3.1.2)</a:t>
          </a:r>
        </a:p>
      </dgm:t>
    </dgm:pt>
    <dgm:pt modelId="{76061EE9-1737-4C4F-B388-96ECAF9A35D2}" type="parTrans" cxnId="{09D53779-3918-4D2A-AA9B-0AAC4DAB8132}">
      <dgm:prSet/>
      <dgm:spPr/>
      <dgm:t>
        <a:bodyPr/>
        <a:lstStyle/>
        <a:p>
          <a:endParaRPr lang="fr-FR"/>
        </a:p>
      </dgm:t>
    </dgm:pt>
    <dgm:pt modelId="{7C0DA263-C6DC-4CC2-9B08-D6A51E424AE2}" type="sibTrans" cxnId="{09D53779-3918-4D2A-AA9B-0AAC4DAB8132}">
      <dgm:prSet/>
      <dgm:spPr/>
      <dgm:t>
        <a:bodyPr/>
        <a:lstStyle/>
        <a:p>
          <a:endParaRPr lang="fr-FR"/>
        </a:p>
      </dgm:t>
    </dgm:pt>
    <dgm:pt modelId="{3A008721-61D2-420F-A8F7-5760E7B680F1}">
      <dgm:prSet phldrT="[Texte]" custT="1">
        <dgm:style>
          <a:lnRef idx="0">
            <a:schemeClr val="accent1"/>
          </a:lnRef>
          <a:fillRef idx="3">
            <a:schemeClr val="accent1"/>
          </a:fillRef>
          <a:effectRef idx="3">
            <a:schemeClr val="accent1"/>
          </a:effectRef>
          <a:fontRef idx="minor">
            <a:schemeClr val="lt1"/>
          </a:fontRef>
        </dgm:style>
      </dgm:prSet>
      <dgm:spPr/>
      <dgm:t>
        <a:bodyPr/>
        <a:lstStyle/>
        <a:p>
          <a:pPr algn="l"/>
          <a:r>
            <a:rPr lang="fr-FR" sz="1050" b="1" dirty="0">
              <a:solidFill>
                <a:schemeClr val="tx1"/>
              </a:solidFill>
            </a:rPr>
            <a:t>Robuste</a:t>
          </a:r>
        </a:p>
        <a:p>
          <a:pPr algn="l"/>
          <a:r>
            <a:rPr lang="fr-FR" sz="1000" dirty="0">
              <a:solidFill>
                <a:schemeClr val="tx1"/>
              </a:solidFill>
            </a:rPr>
            <a:t>- code</a:t>
          </a:r>
          <a:endParaRPr lang="fr-FR" sz="1050" dirty="0">
            <a:solidFill>
              <a:schemeClr val="tx1"/>
            </a:solidFill>
          </a:endParaRPr>
        </a:p>
      </dgm:t>
    </dgm:pt>
    <dgm:pt modelId="{809BAFAF-CD34-4E31-A1AB-34B3987C7A9E}" type="parTrans" cxnId="{9A612ED0-5F19-4809-91BC-E1B567CFA1FB}">
      <dgm:prSet/>
      <dgm:spPr/>
      <dgm:t>
        <a:bodyPr/>
        <a:lstStyle/>
        <a:p>
          <a:endParaRPr lang="fr-FR"/>
        </a:p>
      </dgm:t>
    </dgm:pt>
    <dgm:pt modelId="{B5AD1419-FFF3-40A3-AD9B-971F8D580C95}" type="sibTrans" cxnId="{9A612ED0-5F19-4809-91BC-E1B567CFA1FB}">
      <dgm:prSet/>
      <dgm:spPr/>
      <dgm:t>
        <a:bodyPr/>
        <a:lstStyle/>
        <a:p>
          <a:endParaRPr lang="fr-FR"/>
        </a:p>
      </dgm:t>
    </dgm:pt>
    <dgm:pt modelId="{DC2C3F0B-7E73-43A2-82A1-8F017F00622B}">
      <dgm:prSet phldrT="[Texte]" custT="1">
        <dgm:style>
          <a:lnRef idx="3">
            <a:schemeClr val="lt1"/>
          </a:lnRef>
          <a:fillRef idx="1">
            <a:schemeClr val="dk1"/>
          </a:fillRef>
          <a:effectRef idx="1">
            <a:schemeClr val="dk1"/>
          </a:effectRef>
          <a:fontRef idx="minor">
            <a:schemeClr val="lt1"/>
          </a:fontRef>
        </dgm:style>
      </dgm:prSet>
      <dgm:spPr>
        <a:noFill/>
        <a:ln>
          <a:solidFill>
            <a:schemeClr val="accent1"/>
          </a:solidFill>
        </a:ln>
      </dgm:spPr>
      <dgm:t>
        <a:bodyPr/>
        <a:lstStyle/>
        <a:p>
          <a:r>
            <a:rPr lang="fr-FR" sz="1000" dirty="0">
              <a:solidFill>
                <a:schemeClr val="bg1"/>
              </a:solidFill>
            </a:rPr>
            <a:t> </a:t>
          </a:r>
          <a:r>
            <a:rPr lang="fr-FR" sz="1000" b="1" dirty="0">
              <a:solidFill>
                <a:schemeClr val="bg1"/>
              </a:solidFill>
            </a:rPr>
            <a:t>compatible</a:t>
          </a:r>
          <a:r>
            <a:rPr lang="fr-FR" sz="1000" dirty="0">
              <a:solidFill>
                <a:schemeClr val="bg1"/>
              </a:solidFill>
            </a:rPr>
            <a:t>  : langage, balises correctes et bien placées (A-4.1.1) ; nom, rôle &amp; valeur correctement programmés (A-4.1.2)</a:t>
          </a:r>
        </a:p>
      </dgm:t>
    </dgm:pt>
    <dgm:pt modelId="{3FC0DDB9-A078-467F-95B0-541E9C72AFD2}" type="parTrans" cxnId="{BF555612-99DA-41CF-A7A3-F35959A12675}">
      <dgm:prSet/>
      <dgm:spPr/>
      <dgm:t>
        <a:bodyPr/>
        <a:lstStyle/>
        <a:p>
          <a:endParaRPr lang="fr-FR"/>
        </a:p>
      </dgm:t>
    </dgm:pt>
    <dgm:pt modelId="{F2898813-C03C-46E8-9CE6-97E3E01B8704}" type="sibTrans" cxnId="{BF555612-99DA-41CF-A7A3-F35959A12675}">
      <dgm:prSet/>
      <dgm:spPr/>
      <dgm:t>
        <a:bodyPr/>
        <a:lstStyle/>
        <a:p>
          <a:endParaRPr lang="fr-FR"/>
        </a:p>
      </dgm:t>
    </dgm:pt>
    <dgm:pt modelId="{DEB670A2-B689-476A-9FD5-AC01C7580B1F}">
      <dgm:prSet phldrT="[Texte]" custT="1">
        <dgm:style>
          <a:lnRef idx="3">
            <a:schemeClr val="lt1"/>
          </a:lnRef>
          <a:fillRef idx="1">
            <a:schemeClr val="dk1"/>
          </a:fillRef>
          <a:effectRef idx="1">
            <a:schemeClr val="dk1"/>
          </a:effectRef>
          <a:fontRef idx="minor">
            <a:schemeClr val="lt1"/>
          </a:fontRef>
        </dgm:style>
      </dgm:prSet>
      <dgm:spPr>
        <a:noFill/>
        <a:ln>
          <a:solidFill>
            <a:schemeClr val="accent1"/>
          </a:solidFill>
        </a:ln>
      </dgm:spPr>
      <dgm:t>
        <a:bodyPr bIns="0"/>
        <a:lstStyle/>
        <a:p>
          <a:r>
            <a:rPr lang="fr-FR" sz="1000" dirty="0">
              <a:solidFill>
                <a:schemeClr val="bg1"/>
              </a:solidFill>
            </a:rPr>
            <a:t> </a:t>
          </a:r>
          <a:r>
            <a:rPr lang="fr-FR" sz="1000" b="1" dirty="0">
              <a:solidFill>
                <a:schemeClr val="bg1"/>
              </a:solidFill>
            </a:rPr>
            <a:t>remplacement</a:t>
          </a:r>
          <a:r>
            <a:rPr lang="fr-FR" sz="1000" dirty="0">
              <a:solidFill>
                <a:schemeClr val="bg1"/>
              </a:solidFill>
            </a:rPr>
            <a:t>  aux médias temporels : sous-titres &amp; LSF, audio description (A-1.2.1/2/3 &amp; </a:t>
          </a:r>
          <a:br>
            <a:rPr lang="fr-FR" sz="1000" dirty="0">
              <a:solidFill>
                <a:schemeClr val="bg1"/>
              </a:solidFill>
            </a:rPr>
          </a:br>
          <a:r>
            <a:rPr lang="fr-FR" sz="1000" dirty="0">
              <a:solidFill>
                <a:schemeClr val="bg1"/>
              </a:solidFill>
            </a:rPr>
            <a:t>AA-1.2.4/5) </a:t>
          </a:r>
        </a:p>
      </dgm:t>
    </dgm:pt>
    <dgm:pt modelId="{C23FECE5-6CB7-49E3-8342-EEC43F18A6F1}" type="parTrans" cxnId="{1AB65491-4244-42E0-ABC4-CD211F25D87C}">
      <dgm:prSet/>
      <dgm:spPr/>
      <dgm:t>
        <a:bodyPr/>
        <a:lstStyle/>
        <a:p>
          <a:endParaRPr lang="fr-FR"/>
        </a:p>
      </dgm:t>
    </dgm:pt>
    <dgm:pt modelId="{2358FA05-75E5-445F-A29A-EEBB93971737}" type="sibTrans" cxnId="{1AB65491-4244-42E0-ABC4-CD211F25D87C}">
      <dgm:prSet/>
      <dgm:spPr/>
      <dgm:t>
        <a:bodyPr/>
        <a:lstStyle/>
        <a:p>
          <a:endParaRPr lang="fr-FR"/>
        </a:p>
      </dgm:t>
    </dgm:pt>
    <dgm:pt modelId="{8F830A63-A812-423C-AE35-F1682F7CFDC0}">
      <dgm:prSet phldrT="[Texte]" custT="1">
        <dgm:style>
          <a:lnRef idx="3">
            <a:schemeClr val="lt1"/>
          </a:lnRef>
          <a:fillRef idx="1">
            <a:schemeClr val="dk1"/>
          </a:fillRef>
          <a:effectRef idx="1">
            <a:schemeClr val="dk1"/>
          </a:effectRef>
          <a:fontRef idx="minor">
            <a:schemeClr val="lt1"/>
          </a:fontRef>
        </dgm:style>
      </dgm:prSet>
      <dgm:spPr>
        <a:noFill/>
        <a:ln>
          <a:solidFill>
            <a:schemeClr val="accent1"/>
          </a:solidFill>
        </a:ln>
      </dgm:spPr>
      <dgm:t>
        <a:bodyPr bIns="0"/>
        <a:lstStyle/>
        <a:p>
          <a:r>
            <a:rPr lang="fr-FR" sz="1000" dirty="0">
              <a:solidFill>
                <a:schemeClr val="bg1"/>
              </a:solidFill>
            </a:rPr>
            <a:t> </a:t>
          </a:r>
          <a:r>
            <a:rPr lang="fr-FR" sz="1000" b="1" dirty="0">
              <a:solidFill>
                <a:schemeClr val="bg1"/>
              </a:solidFill>
            </a:rPr>
            <a:t>distinguable</a:t>
          </a:r>
          <a:r>
            <a:rPr lang="fr-FR" sz="1000" dirty="0">
              <a:solidFill>
                <a:schemeClr val="bg1"/>
              </a:solidFill>
            </a:rPr>
            <a:t> (visuel/auditif) en séparant fond-forme  : couleur, son (A-1.4.1/2)  ; contraste, redimensionne texte, image-texte (AA-1.4.3/4/5) </a:t>
          </a:r>
        </a:p>
      </dgm:t>
    </dgm:pt>
    <dgm:pt modelId="{3AE396D7-EC40-4AF4-8083-DD7C10CA8E3A}" type="parTrans" cxnId="{9250C554-B1DB-4A82-8105-8EC37A8576CD}">
      <dgm:prSet/>
      <dgm:spPr/>
      <dgm:t>
        <a:bodyPr/>
        <a:lstStyle/>
        <a:p>
          <a:endParaRPr lang="fr-FR"/>
        </a:p>
      </dgm:t>
    </dgm:pt>
    <dgm:pt modelId="{F7C7FB6C-7B39-4A41-BA60-9D78580B8349}" type="sibTrans" cxnId="{9250C554-B1DB-4A82-8105-8EC37A8576CD}">
      <dgm:prSet/>
      <dgm:spPr/>
      <dgm:t>
        <a:bodyPr/>
        <a:lstStyle/>
        <a:p>
          <a:endParaRPr lang="fr-FR"/>
        </a:p>
      </dgm:t>
    </dgm:pt>
    <dgm:pt modelId="{C5520406-DC7B-425C-9C08-BDAC59AEB1D0}">
      <dgm:prSet phldrT="[Texte]" custT="1">
        <dgm:style>
          <a:lnRef idx="3">
            <a:schemeClr val="lt1"/>
          </a:lnRef>
          <a:fillRef idx="1">
            <a:schemeClr val="dk1"/>
          </a:fillRef>
          <a:effectRef idx="1">
            <a:schemeClr val="dk1"/>
          </a:effectRef>
          <a:fontRef idx="minor">
            <a:schemeClr val="lt1"/>
          </a:fontRef>
        </dgm:style>
      </dgm:prSet>
      <dgm:spPr>
        <a:noFill/>
        <a:ln>
          <a:solidFill>
            <a:schemeClr val="accent1"/>
          </a:solidFill>
        </a:ln>
      </dgm:spPr>
      <dgm:t>
        <a:bodyPr bIns="0"/>
        <a:lstStyle/>
        <a:p>
          <a:r>
            <a:rPr lang="fr-FR" sz="1000" dirty="0">
              <a:solidFill>
                <a:schemeClr val="bg1"/>
              </a:solidFill>
            </a:rPr>
            <a:t> </a:t>
          </a:r>
          <a:r>
            <a:rPr lang="fr-FR" sz="1000" b="1" dirty="0">
              <a:solidFill>
                <a:schemeClr val="bg1"/>
              </a:solidFill>
            </a:rPr>
            <a:t>adaptables </a:t>
          </a:r>
          <a:r>
            <a:rPr lang="fr-FR" sz="1000" dirty="0">
              <a:solidFill>
                <a:schemeClr val="bg1"/>
              </a:solidFill>
            </a:rPr>
            <a:t>présentés de différentes manières  mais logiques &amp; sans perte d’info (A-1.3.1/2/3</a:t>
          </a:r>
        </a:p>
      </dgm:t>
    </dgm:pt>
    <dgm:pt modelId="{354D31E2-0B80-49B4-87FB-1173179CC90E}" type="parTrans" cxnId="{125951F3-B7D0-43F0-8A84-0A4AF15942CF}">
      <dgm:prSet/>
      <dgm:spPr/>
      <dgm:t>
        <a:bodyPr/>
        <a:lstStyle/>
        <a:p>
          <a:endParaRPr lang="fr-FR"/>
        </a:p>
      </dgm:t>
    </dgm:pt>
    <dgm:pt modelId="{FCDBD790-A46E-462D-BE52-5CF71A74EA75}" type="sibTrans" cxnId="{125951F3-B7D0-43F0-8A84-0A4AF15942CF}">
      <dgm:prSet/>
      <dgm:spPr/>
      <dgm:t>
        <a:bodyPr/>
        <a:lstStyle/>
        <a:p>
          <a:endParaRPr lang="fr-FR"/>
        </a:p>
      </dgm:t>
    </dgm:pt>
    <dgm:pt modelId="{C3BA443C-7801-49F8-AA11-187C52B7AC08}">
      <dgm:prSet phldrT="[Texte]" custT="1">
        <dgm:style>
          <a:lnRef idx="3">
            <a:schemeClr val="lt1"/>
          </a:lnRef>
          <a:fillRef idx="1">
            <a:schemeClr val="dk1"/>
          </a:fillRef>
          <a:effectRef idx="1">
            <a:schemeClr val="dk1"/>
          </a:effectRef>
          <a:fontRef idx="minor">
            <a:schemeClr val="lt1"/>
          </a:fontRef>
        </dgm:style>
      </dgm:prSet>
      <dgm:spPr>
        <a:noFill/>
        <a:ln>
          <a:solidFill>
            <a:schemeClr val="accent1"/>
          </a:solidFill>
        </a:ln>
      </dgm:spPr>
      <dgm:t>
        <a:bodyPr/>
        <a:lstStyle/>
        <a:p>
          <a:r>
            <a:rPr lang="fr-FR" sz="1000" dirty="0">
              <a:solidFill>
                <a:schemeClr val="bg1"/>
              </a:solidFill>
            </a:rPr>
            <a:t> Délai suffisant  et possibilité de contrôle par réglage, arrêt ou pause (A-2.2.1/2)</a:t>
          </a:r>
        </a:p>
      </dgm:t>
    </dgm:pt>
    <dgm:pt modelId="{14058B91-B6DF-49E9-AB24-042680BC545C}" type="parTrans" cxnId="{4F2D4019-6114-4E70-A16D-27EC9BECD844}">
      <dgm:prSet/>
      <dgm:spPr/>
      <dgm:t>
        <a:bodyPr/>
        <a:lstStyle/>
        <a:p>
          <a:endParaRPr lang="fr-FR"/>
        </a:p>
      </dgm:t>
    </dgm:pt>
    <dgm:pt modelId="{D81A2C2F-6D6E-445A-8F92-0F64B8CE3B9D}" type="sibTrans" cxnId="{4F2D4019-6114-4E70-A16D-27EC9BECD844}">
      <dgm:prSet/>
      <dgm:spPr/>
      <dgm:t>
        <a:bodyPr/>
        <a:lstStyle/>
        <a:p>
          <a:endParaRPr lang="fr-FR"/>
        </a:p>
      </dgm:t>
    </dgm:pt>
    <dgm:pt modelId="{5E9B797B-649D-447F-8354-503F204BACFB}">
      <dgm:prSet phldrT="[Texte]" custT="1">
        <dgm:style>
          <a:lnRef idx="3">
            <a:schemeClr val="lt1"/>
          </a:lnRef>
          <a:fillRef idx="1">
            <a:schemeClr val="dk1"/>
          </a:fillRef>
          <a:effectRef idx="1">
            <a:schemeClr val="dk1"/>
          </a:effectRef>
          <a:fontRef idx="minor">
            <a:schemeClr val="lt1"/>
          </a:fontRef>
        </dgm:style>
      </dgm:prSet>
      <dgm:spPr>
        <a:noFill/>
        <a:ln>
          <a:solidFill>
            <a:schemeClr val="accent1"/>
          </a:solidFill>
        </a:ln>
      </dgm:spPr>
      <dgm:t>
        <a:bodyPr/>
        <a:lstStyle/>
        <a:p>
          <a:r>
            <a:rPr lang="fr-FR" sz="1000" dirty="0">
              <a:solidFill>
                <a:schemeClr val="bg1"/>
              </a:solidFill>
            </a:rPr>
            <a:t>pas de contenu provoquant des </a:t>
          </a:r>
          <a:r>
            <a:rPr lang="fr-FR" sz="1000" b="1" dirty="0">
              <a:solidFill>
                <a:schemeClr val="bg1"/>
              </a:solidFill>
            </a:rPr>
            <a:t>crises épileptiques </a:t>
          </a:r>
          <a:r>
            <a:rPr lang="fr-FR" sz="1000" dirty="0">
              <a:solidFill>
                <a:schemeClr val="bg1"/>
              </a:solidFill>
            </a:rPr>
            <a:t>(A-2.3.1)</a:t>
          </a:r>
        </a:p>
      </dgm:t>
    </dgm:pt>
    <dgm:pt modelId="{9169CE1F-706A-4E32-822A-D0B6BF2221B1}" type="parTrans" cxnId="{734E0E68-D239-4AD4-994E-6FFF53D3C8F3}">
      <dgm:prSet/>
      <dgm:spPr/>
      <dgm:t>
        <a:bodyPr/>
        <a:lstStyle/>
        <a:p>
          <a:endParaRPr lang="fr-FR"/>
        </a:p>
      </dgm:t>
    </dgm:pt>
    <dgm:pt modelId="{46DA51C9-DB14-4CA9-B2E1-8E21B7B4F77F}" type="sibTrans" cxnId="{734E0E68-D239-4AD4-994E-6FFF53D3C8F3}">
      <dgm:prSet/>
      <dgm:spPr/>
      <dgm:t>
        <a:bodyPr/>
        <a:lstStyle/>
        <a:p>
          <a:endParaRPr lang="fr-FR"/>
        </a:p>
      </dgm:t>
    </dgm:pt>
    <dgm:pt modelId="{62E31A38-428E-4E9B-B18B-2BA3588961ED}">
      <dgm:prSet phldrT="[Texte]" custT="1">
        <dgm:style>
          <a:lnRef idx="3">
            <a:schemeClr val="lt1"/>
          </a:lnRef>
          <a:fillRef idx="1">
            <a:schemeClr val="dk1"/>
          </a:fillRef>
          <a:effectRef idx="1">
            <a:schemeClr val="dk1"/>
          </a:effectRef>
          <a:fontRef idx="minor">
            <a:schemeClr val="lt1"/>
          </a:fontRef>
        </dgm:style>
      </dgm:prSet>
      <dgm:spPr>
        <a:noFill/>
        <a:ln>
          <a:solidFill>
            <a:schemeClr val="accent1"/>
          </a:solidFill>
        </a:ln>
      </dgm:spPr>
      <dgm:t>
        <a:bodyPr/>
        <a:lstStyle/>
        <a:p>
          <a:r>
            <a:rPr lang="fr-FR" sz="1000" dirty="0">
              <a:solidFill>
                <a:schemeClr val="bg1"/>
              </a:solidFill>
            </a:rPr>
            <a:t> </a:t>
          </a:r>
          <a:r>
            <a:rPr lang="fr-FR" sz="1000" b="1" dirty="0">
              <a:solidFill>
                <a:schemeClr val="bg1"/>
              </a:solidFill>
            </a:rPr>
            <a:t>navigable</a:t>
          </a:r>
          <a:r>
            <a:rPr lang="fr-FR" sz="1000" dirty="0">
              <a:solidFill>
                <a:schemeClr val="bg1"/>
              </a:solidFill>
            </a:rPr>
            <a:t>  et </a:t>
          </a:r>
          <a:r>
            <a:rPr lang="fr-FR" sz="1000" b="1" dirty="0">
              <a:solidFill>
                <a:schemeClr val="bg1"/>
              </a:solidFill>
            </a:rPr>
            <a:t>se</a:t>
          </a:r>
          <a:r>
            <a:rPr lang="fr-FR" sz="1000" dirty="0">
              <a:solidFill>
                <a:schemeClr val="bg1"/>
              </a:solidFill>
            </a:rPr>
            <a:t> </a:t>
          </a:r>
          <a:r>
            <a:rPr lang="fr-FR" sz="1000" b="1" dirty="0">
              <a:solidFill>
                <a:schemeClr val="bg1"/>
              </a:solidFill>
            </a:rPr>
            <a:t>situer</a:t>
          </a:r>
          <a:r>
            <a:rPr lang="fr-FR" sz="1000" dirty="0">
              <a:solidFill>
                <a:schemeClr val="bg1"/>
              </a:solidFill>
            </a:rPr>
            <a:t> grâce à des éléments d’orientation :  contourner blocs, un titre, parcours du focus, liens  (A-2.4.1/2/3/4 ;  </a:t>
          </a:r>
          <a:br>
            <a:rPr lang="fr-FR" sz="1000" dirty="0">
              <a:solidFill>
                <a:schemeClr val="bg1"/>
              </a:solidFill>
            </a:rPr>
          </a:br>
          <a:r>
            <a:rPr lang="fr-FR" sz="1000" dirty="0">
              <a:solidFill>
                <a:schemeClr val="bg1"/>
              </a:solidFill>
            </a:rPr>
            <a:t>accès multiples, étiquettes, focus visible  (AA-2.4.5/6/7) ; </a:t>
          </a:r>
          <a:br>
            <a:rPr lang="fr-FR" sz="1000" dirty="0">
              <a:solidFill>
                <a:schemeClr val="bg1"/>
              </a:solidFill>
            </a:rPr>
          </a:br>
          <a:r>
            <a:rPr lang="fr-FR" sz="1000" dirty="0">
              <a:solidFill>
                <a:schemeClr val="bg1"/>
              </a:solidFill>
            </a:rPr>
            <a:t>fonction du lien (AAA-2.4.9) </a:t>
          </a:r>
        </a:p>
      </dgm:t>
    </dgm:pt>
    <dgm:pt modelId="{A268A051-3219-44EE-94DD-1CC7BEFA3D76}" type="parTrans" cxnId="{0C274282-7CAF-4305-B5A3-6F93B470EF6A}">
      <dgm:prSet/>
      <dgm:spPr/>
      <dgm:t>
        <a:bodyPr/>
        <a:lstStyle/>
        <a:p>
          <a:endParaRPr lang="fr-FR"/>
        </a:p>
      </dgm:t>
    </dgm:pt>
    <dgm:pt modelId="{D1F5E52C-DFA2-4C45-B29A-F1890FDB0D80}" type="sibTrans" cxnId="{0C274282-7CAF-4305-B5A3-6F93B470EF6A}">
      <dgm:prSet/>
      <dgm:spPr/>
      <dgm:t>
        <a:bodyPr/>
        <a:lstStyle/>
        <a:p>
          <a:endParaRPr lang="fr-FR"/>
        </a:p>
      </dgm:t>
    </dgm:pt>
    <dgm:pt modelId="{0395477F-966C-4EFB-8D88-9C9CE4CCC10A}">
      <dgm:prSet phldrT="[Texte]" custT="1">
        <dgm:style>
          <a:lnRef idx="3">
            <a:schemeClr val="lt1"/>
          </a:lnRef>
          <a:fillRef idx="1">
            <a:schemeClr val="dk1"/>
          </a:fillRef>
          <a:effectRef idx="1">
            <a:schemeClr val="dk1"/>
          </a:effectRef>
          <a:fontRef idx="minor">
            <a:schemeClr val="lt1"/>
          </a:fontRef>
        </dgm:style>
      </dgm:prSet>
      <dgm:spPr>
        <a:noFill/>
        <a:ln>
          <a:solidFill>
            <a:schemeClr val="accent1"/>
          </a:solidFill>
        </a:ln>
      </dgm:spPr>
      <dgm:t>
        <a:bodyPr/>
        <a:lstStyle/>
        <a:p>
          <a:pPr marL="114300"/>
          <a:r>
            <a:rPr lang="fr-FR" sz="1000" dirty="0">
              <a:solidFill>
                <a:schemeClr val="bg1"/>
              </a:solidFill>
            </a:rPr>
            <a:t> </a:t>
          </a:r>
          <a:r>
            <a:rPr lang="fr-FR" sz="1000" b="1" dirty="0">
              <a:solidFill>
                <a:schemeClr val="bg1"/>
              </a:solidFill>
            </a:rPr>
            <a:t>prévisible</a:t>
          </a:r>
          <a:r>
            <a:rPr lang="fr-FR" sz="1000" dirty="0">
              <a:solidFill>
                <a:schemeClr val="bg1"/>
              </a:solidFill>
            </a:rPr>
            <a:t>  au focus, à la saisie, (A-3.2.1/2) ; </a:t>
          </a:r>
          <a:br>
            <a:rPr lang="fr-FR" sz="1000" dirty="0">
              <a:solidFill>
                <a:schemeClr val="bg1"/>
              </a:solidFill>
            </a:rPr>
          </a:br>
          <a:r>
            <a:rPr lang="fr-FR" sz="1000" dirty="0">
              <a:solidFill>
                <a:schemeClr val="bg1"/>
              </a:solidFill>
            </a:rPr>
            <a:t>navigation &amp; identification cohérente (AA-3.2.3/4)</a:t>
          </a:r>
        </a:p>
      </dgm:t>
    </dgm:pt>
    <dgm:pt modelId="{FFC95697-E6CC-4871-B58F-A34D7D40BD13}" type="parTrans" cxnId="{5EB4FC71-F903-4BC6-B1DA-25466C8CA531}">
      <dgm:prSet/>
      <dgm:spPr/>
      <dgm:t>
        <a:bodyPr/>
        <a:lstStyle/>
        <a:p>
          <a:endParaRPr lang="fr-FR"/>
        </a:p>
      </dgm:t>
    </dgm:pt>
    <dgm:pt modelId="{258DE02F-9119-4873-AE72-D6819E8F3B45}" type="sibTrans" cxnId="{5EB4FC71-F903-4BC6-B1DA-25466C8CA531}">
      <dgm:prSet/>
      <dgm:spPr/>
      <dgm:t>
        <a:bodyPr/>
        <a:lstStyle/>
        <a:p>
          <a:endParaRPr lang="fr-FR"/>
        </a:p>
      </dgm:t>
    </dgm:pt>
    <dgm:pt modelId="{9C6B1737-ECE7-4714-984A-39FE06B5E34A}">
      <dgm:prSet phldrT="[Texte]" custT="1">
        <dgm:style>
          <a:lnRef idx="3">
            <a:schemeClr val="lt1"/>
          </a:lnRef>
          <a:fillRef idx="1">
            <a:schemeClr val="dk1"/>
          </a:fillRef>
          <a:effectRef idx="1">
            <a:schemeClr val="dk1"/>
          </a:effectRef>
          <a:fontRef idx="minor">
            <a:schemeClr val="lt1"/>
          </a:fontRef>
        </dgm:style>
      </dgm:prSet>
      <dgm:spPr>
        <a:noFill/>
        <a:ln>
          <a:solidFill>
            <a:schemeClr val="accent1"/>
          </a:solidFill>
        </a:ln>
      </dgm:spPr>
      <dgm:t>
        <a:bodyPr/>
        <a:lstStyle/>
        <a:p>
          <a:pPr marL="114300"/>
          <a:r>
            <a:rPr lang="fr-FR" sz="1000" dirty="0">
              <a:solidFill>
                <a:schemeClr val="bg1"/>
              </a:solidFill>
            </a:rPr>
            <a:t> </a:t>
          </a:r>
          <a:r>
            <a:rPr lang="fr-FR" sz="1000" b="1" dirty="0">
              <a:solidFill>
                <a:schemeClr val="bg1"/>
              </a:solidFill>
            </a:rPr>
            <a:t>assistance</a:t>
          </a:r>
          <a:r>
            <a:rPr lang="fr-FR" sz="1000" dirty="0">
              <a:solidFill>
                <a:schemeClr val="bg1"/>
              </a:solidFill>
            </a:rPr>
            <a:t> à la </a:t>
          </a:r>
          <a:r>
            <a:rPr lang="fr-FR" sz="1000" b="1" dirty="0">
              <a:solidFill>
                <a:schemeClr val="bg1"/>
              </a:solidFill>
            </a:rPr>
            <a:t>saisie</a:t>
          </a:r>
          <a:r>
            <a:rPr lang="fr-FR" sz="1000" dirty="0">
              <a:solidFill>
                <a:schemeClr val="bg1"/>
              </a:solidFill>
            </a:rPr>
            <a:t> quand erreur et instruction (A-3.3.1/2);  suggestion et prévention erreur (AA-3.3.3/4)</a:t>
          </a:r>
        </a:p>
      </dgm:t>
    </dgm:pt>
    <dgm:pt modelId="{C6B8D63D-324C-49FD-8677-79A97BD4C620}" type="parTrans" cxnId="{3DA391DA-6AA7-4AF3-9C25-27F612CA58DA}">
      <dgm:prSet/>
      <dgm:spPr/>
      <dgm:t>
        <a:bodyPr/>
        <a:lstStyle/>
        <a:p>
          <a:endParaRPr lang="fr-FR"/>
        </a:p>
      </dgm:t>
    </dgm:pt>
    <dgm:pt modelId="{30865102-3C1D-4993-B861-8D07CA37531C}" type="sibTrans" cxnId="{3DA391DA-6AA7-4AF3-9C25-27F612CA58DA}">
      <dgm:prSet/>
      <dgm:spPr/>
      <dgm:t>
        <a:bodyPr/>
        <a:lstStyle/>
        <a:p>
          <a:endParaRPr lang="fr-FR"/>
        </a:p>
      </dgm:t>
    </dgm:pt>
    <dgm:pt modelId="{FB4BDE12-80D8-4EE0-A535-A69C5034E688}" type="pres">
      <dgm:prSet presAssocID="{B9045CB5-15AF-451C-8C48-C7CE2069368D}" presName="cycleMatrixDiagram" presStyleCnt="0">
        <dgm:presLayoutVars>
          <dgm:chMax val="1"/>
          <dgm:dir/>
          <dgm:animLvl val="lvl"/>
          <dgm:resizeHandles val="exact"/>
        </dgm:presLayoutVars>
      </dgm:prSet>
      <dgm:spPr/>
    </dgm:pt>
    <dgm:pt modelId="{76D0286A-0F97-4DA9-9D50-EC6242ABD887}" type="pres">
      <dgm:prSet presAssocID="{B9045CB5-15AF-451C-8C48-C7CE2069368D}" presName="children" presStyleCnt="0"/>
      <dgm:spPr/>
    </dgm:pt>
    <dgm:pt modelId="{1A184665-6C36-4694-ADD1-D03F9028009E}" type="pres">
      <dgm:prSet presAssocID="{B9045CB5-15AF-451C-8C48-C7CE2069368D}" presName="child1group" presStyleCnt="0"/>
      <dgm:spPr/>
    </dgm:pt>
    <dgm:pt modelId="{5E83DA3D-1587-46CC-8CE0-4AA1C6D443FC}" type="pres">
      <dgm:prSet presAssocID="{B9045CB5-15AF-451C-8C48-C7CE2069368D}" presName="child1" presStyleLbl="bgAcc1" presStyleIdx="0" presStyleCnt="4" custScaleX="228226" custScaleY="236800" custLinFactNeighborX="-44883" custLinFactNeighborY="5821"/>
      <dgm:spPr/>
    </dgm:pt>
    <dgm:pt modelId="{9B4F207C-0EBB-443C-82E5-E14434AFC3E4}" type="pres">
      <dgm:prSet presAssocID="{B9045CB5-15AF-451C-8C48-C7CE2069368D}" presName="child1Text" presStyleLbl="bgAcc1" presStyleIdx="0" presStyleCnt="4">
        <dgm:presLayoutVars>
          <dgm:bulletEnabled val="1"/>
        </dgm:presLayoutVars>
      </dgm:prSet>
      <dgm:spPr/>
    </dgm:pt>
    <dgm:pt modelId="{F411ACDC-1139-4106-BD06-AB24A8329D81}" type="pres">
      <dgm:prSet presAssocID="{B9045CB5-15AF-451C-8C48-C7CE2069368D}" presName="child2group" presStyleCnt="0"/>
      <dgm:spPr/>
    </dgm:pt>
    <dgm:pt modelId="{567169CB-486D-4717-A429-26777961CB58}" type="pres">
      <dgm:prSet presAssocID="{B9045CB5-15AF-451C-8C48-C7CE2069368D}" presName="child2" presStyleLbl="bgAcc1" presStyleIdx="1" presStyleCnt="4" custScaleX="233884" custScaleY="228757" custLinFactNeighborX="47199" custLinFactNeighborY="5821"/>
      <dgm:spPr/>
    </dgm:pt>
    <dgm:pt modelId="{4319783A-1E20-46C9-9161-F7C9A2320757}" type="pres">
      <dgm:prSet presAssocID="{B9045CB5-15AF-451C-8C48-C7CE2069368D}" presName="child2Text" presStyleLbl="bgAcc1" presStyleIdx="1" presStyleCnt="4">
        <dgm:presLayoutVars>
          <dgm:bulletEnabled val="1"/>
        </dgm:presLayoutVars>
      </dgm:prSet>
      <dgm:spPr/>
    </dgm:pt>
    <dgm:pt modelId="{7FC8FE65-3793-493B-BEB2-25CA0D22104E}" type="pres">
      <dgm:prSet presAssocID="{B9045CB5-15AF-451C-8C48-C7CE2069368D}" presName="child3group" presStyleCnt="0"/>
      <dgm:spPr/>
    </dgm:pt>
    <dgm:pt modelId="{01092A40-76A7-43FE-B067-BA99FB7BD0FD}" type="pres">
      <dgm:prSet presAssocID="{B9045CB5-15AF-451C-8C48-C7CE2069368D}" presName="child3" presStyleLbl="bgAcc1" presStyleIdx="2" presStyleCnt="4" custScaleX="233884" custScaleY="170443" custLinFactNeighborX="48021"/>
      <dgm:spPr/>
    </dgm:pt>
    <dgm:pt modelId="{24DAF59C-33E2-4244-8436-5995E71CAB7C}" type="pres">
      <dgm:prSet presAssocID="{B9045CB5-15AF-451C-8C48-C7CE2069368D}" presName="child3Text" presStyleLbl="bgAcc1" presStyleIdx="2" presStyleCnt="4">
        <dgm:presLayoutVars>
          <dgm:bulletEnabled val="1"/>
        </dgm:presLayoutVars>
      </dgm:prSet>
      <dgm:spPr/>
    </dgm:pt>
    <dgm:pt modelId="{FE935F16-4AFD-40ED-9176-377A8F666A47}" type="pres">
      <dgm:prSet presAssocID="{B9045CB5-15AF-451C-8C48-C7CE2069368D}" presName="child4group" presStyleCnt="0"/>
      <dgm:spPr/>
    </dgm:pt>
    <dgm:pt modelId="{EBEF3265-0A3D-45ED-957E-219B66928D29}" type="pres">
      <dgm:prSet presAssocID="{B9045CB5-15AF-451C-8C48-C7CE2069368D}" presName="child4" presStyleLbl="bgAcc1" presStyleIdx="3" presStyleCnt="4" custScaleX="228226" custScaleY="171970" custLinFactNeighborX="-44492" custLinFactNeighborY="5821"/>
      <dgm:spPr/>
    </dgm:pt>
    <dgm:pt modelId="{91BA73FC-032A-40ED-B26E-94B21701A3F5}" type="pres">
      <dgm:prSet presAssocID="{B9045CB5-15AF-451C-8C48-C7CE2069368D}" presName="child4Text" presStyleLbl="bgAcc1" presStyleIdx="3" presStyleCnt="4">
        <dgm:presLayoutVars>
          <dgm:bulletEnabled val="1"/>
        </dgm:presLayoutVars>
      </dgm:prSet>
      <dgm:spPr/>
    </dgm:pt>
    <dgm:pt modelId="{B305E8E7-3635-471D-8BDC-48ADCE150ED8}" type="pres">
      <dgm:prSet presAssocID="{B9045CB5-15AF-451C-8C48-C7CE2069368D}" presName="childPlaceholder" presStyleCnt="0"/>
      <dgm:spPr/>
    </dgm:pt>
    <dgm:pt modelId="{389623C9-B594-4AF9-85EF-2255DC57B4C0}" type="pres">
      <dgm:prSet presAssocID="{B9045CB5-15AF-451C-8C48-C7CE2069368D}" presName="circle" presStyleCnt="0"/>
      <dgm:spPr/>
    </dgm:pt>
    <dgm:pt modelId="{6F5B14C5-E9E7-4CD3-88D9-B2CEC3A1D2F1}" type="pres">
      <dgm:prSet presAssocID="{B9045CB5-15AF-451C-8C48-C7CE2069368D}" presName="quadrant1" presStyleLbl="node1" presStyleIdx="0" presStyleCnt="4" custScaleX="90910" custScaleY="88913" custLinFactNeighborX="-1487" custLinFactNeighborY="30589">
        <dgm:presLayoutVars>
          <dgm:chMax val="1"/>
          <dgm:bulletEnabled val="1"/>
        </dgm:presLayoutVars>
      </dgm:prSet>
      <dgm:spPr/>
    </dgm:pt>
    <dgm:pt modelId="{7F8B8DD9-7414-4990-B4A2-5CBC688A0D26}" type="pres">
      <dgm:prSet presAssocID="{B9045CB5-15AF-451C-8C48-C7CE2069368D}" presName="quadrant2" presStyleLbl="node1" presStyleIdx="1" presStyleCnt="4" custScaleX="90910" custScaleY="88913" custLinFactNeighborX="-4242" custLinFactNeighborY="29757">
        <dgm:presLayoutVars>
          <dgm:chMax val="1"/>
          <dgm:bulletEnabled val="1"/>
        </dgm:presLayoutVars>
      </dgm:prSet>
      <dgm:spPr/>
    </dgm:pt>
    <dgm:pt modelId="{348DEA8E-3331-4829-AD3B-A201A819CB2C}" type="pres">
      <dgm:prSet presAssocID="{B9045CB5-15AF-451C-8C48-C7CE2069368D}" presName="quadrant3" presStyleLbl="node1" presStyleIdx="2" presStyleCnt="4" custScaleX="97160" custScaleY="88913" custLinFactNeighborX="-4242" custLinFactNeighborY="16962">
        <dgm:presLayoutVars>
          <dgm:chMax val="1"/>
          <dgm:bulletEnabled val="1"/>
        </dgm:presLayoutVars>
      </dgm:prSet>
      <dgm:spPr/>
    </dgm:pt>
    <dgm:pt modelId="{7BD1151D-96F5-4BB8-BF08-E6FB66D9D2FC}" type="pres">
      <dgm:prSet presAssocID="{B9045CB5-15AF-451C-8C48-C7CE2069368D}" presName="quadrant4" presStyleLbl="node1" presStyleIdx="3" presStyleCnt="4" custScaleX="90910" custScaleY="88913" custLinFactNeighborX="-1896" custLinFactNeighborY="17996">
        <dgm:presLayoutVars>
          <dgm:chMax val="1"/>
          <dgm:bulletEnabled val="1"/>
        </dgm:presLayoutVars>
      </dgm:prSet>
      <dgm:spPr/>
    </dgm:pt>
    <dgm:pt modelId="{275C66BD-DA6D-4AAB-B879-7E9A30F094D6}" type="pres">
      <dgm:prSet presAssocID="{B9045CB5-15AF-451C-8C48-C7CE2069368D}" presName="quadrantPlaceholder" presStyleCnt="0"/>
      <dgm:spPr/>
    </dgm:pt>
    <dgm:pt modelId="{EC258C66-46D1-4590-B8FD-BE02EBF02212}" type="pres">
      <dgm:prSet presAssocID="{B9045CB5-15AF-451C-8C48-C7CE2069368D}" presName="center1" presStyleLbl="fgShp" presStyleIdx="0" presStyleCnt="2" custScaleX="82645" custScaleY="82645" custLinFactNeighborX="-13665" custLinFactNeighborY="83577">
        <dgm:style>
          <a:lnRef idx="2">
            <a:schemeClr val="dk1"/>
          </a:lnRef>
          <a:fillRef idx="1">
            <a:schemeClr val="lt1"/>
          </a:fillRef>
          <a:effectRef idx="0">
            <a:schemeClr val="dk1"/>
          </a:effectRef>
          <a:fontRef idx="minor">
            <a:schemeClr val="dk1"/>
          </a:fontRef>
        </dgm:style>
      </dgm:prSet>
      <dgm:spPr>
        <a:ln w="12700"/>
      </dgm:spPr>
    </dgm:pt>
    <dgm:pt modelId="{7DA1B3FE-869A-4D66-B06B-BA4584F7677A}" type="pres">
      <dgm:prSet presAssocID="{B9045CB5-15AF-451C-8C48-C7CE2069368D}" presName="center2" presStyleLbl="fgShp" presStyleIdx="1" presStyleCnt="2" custScaleX="82645" custScaleY="82645" custLinFactNeighborX="-13660" custLinFactNeighborY="74301">
        <dgm:style>
          <a:lnRef idx="2">
            <a:schemeClr val="dk1"/>
          </a:lnRef>
          <a:fillRef idx="1">
            <a:schemeClr val="lt1"/>
          </a:fillRef>
          <a:effectRef idx="0">
            <a:schemeClr val="dk1"/>
          </a:effectRef>
          <a:fontRef idx="minor">
            <a:schemeClr val="dk1"/>
          </a:fontRef>
        </dgm:style>
      </dgm:prSet>
      <dgm:spPr>
        <a:ln w="12700"/>
      </dgm:spPr>
    </dgm:pt>
  </dgm:ptLst>
  <dgm:cxnLst>
    <dgm:cxn modelId="{8D20A301-F306-486B-85C6-52752E368A2E}" type="presOf" srcId="{DC2C3F0B-7E73-43A2-82A1-8F017F00622B}" destId="{EBEF3265-0A3D-45ED-957E-219B66928D29}" srcOrd="0" destOrd="0" presId="urn:microsoft.com/office/officeart/2005/8/layout/cycle4"/>
    <dgm:cxn modelId="{B2FE440E-FD52-43FC-B751-692A8AB6E383}" type="presOf" srcId="{5E9B797B-649D-447F-8354-503F204BACFB}" destId="{4319783A-1E20-46C9-9161-F7C9A2320757}" srcOrd="1" destOrd="2" presId="urn:microsoft.com/office/officeart/2005/8/layout/cycle4"/>
    <dgm:cxn modelId="{BF555612-99DA-41CF-A7A3-F35959A12675}" srcId="{3A008721-61D2-420F-A8F7-5760E7B680F1}" destId="{DC2C3F0B-7E73-43A2-82A1-8F017F00622B}" srcOrd="0" destOrd="0" parTransId="{3FC0DDB9-A078-467F-95B0-541E9C72AFD2}" sibTransId="{F2898813-C03C-46E8-9CE6-97E3E01B8704}"/>
    <dgm:cxn modelId="{B89B5217-A504-4175-9093-0339B586FC64}" type="presOf" srcId="{C3BA443C-7801-49F8-AA11-187C52B7AC08}" destId="{4319783A-1E20-46C9-9161-F7C9A2320757}" srcOrd="1" destOrd="1" presId="urn:microsoft.com/office/officeart/2005/8/layout/cycle4"/>
    <dgm:cxn modelId="{4F2D4019-6114-4E70-A16D-27EC9BECD844}" srcId="{B96E7FBD-1F77-44AA-9E70-47867C6D69FD}" destId="{C3BA443C-7801-49F8-AA11-187C52B7AC08}" srcOrd="1" destOrd="0" parTransId="{14058B91-B6DF-49E9-AB24-042680BC545C}" sibTransId="{D81A2C2F-6D6E-445A-8F92-0F64B8CE3B9D}"/>
    <dgm:cxn modelId="{8CE3F61A-BF4C-408A-B36C-BC73447DE5D2}" type="presOf" srcId="{3A008721-61D2-420F-A8F7-5760E7B680F1}" destId="{7BD1151D-96F5-4BB8-BF08-E6FB66D9D2FC}" srcOrd="0" destOrd="0" presId="urn:microsoft.com/office/officeart/2005/8/layout/cycle4"/>
    <dgm:cxn modelId="{75384825-9B5E-4C34-B4D0-615FA6944314}" type="presOf" srcId="{62E31A38-428E-4E9B-B18B-2BA3588961ED}" destId="{4319783A-1E20-46C9-9161-F7C9A2320757}" srcOrd="1" destOrd="3" presId="urn:microsoft.com/office/officeart/2005/8/layout/cycle4"/>
    <dgm:cxn modelId="{34EBC330-A550-4966-8EE5-51EDFA6057FC}" type="presOf" srcId="{C3BA443C-7801-49F8-AA11-187C52B7AC08}" destId="{567169CB-486D-4717-A429-26777961CB58}" srcOrd="0" destOrd="1" presId="urn:microsoft.com/office/officeart/2005/8/layout/cycle4"/>
    <dgm:cxn modelId="{57AB9D35-4215-48F7-8F7B-28A4D4F70CBE}" type="presOf" srcId="{B96E7FBD-1F77-44AA-9E70-47867C6D69FD}" destId="{7F8B8DD9-7414-4990-B4A2-5CBC688A0D26}" srcOrd="0" destOrd="0" presId="urn:microsoft.com/office/officeart/2005/8/layout/cycle4"/>
    <dgm:cxn modelId="{D1B69A38-7CA4-448F-8D78-A91EEA01ACF7}" srcId="{64C5DA9A-32BC-4C94-B6BE-78F2956EA4DA}" destId="{602405E4-19C0-4DD1-A3A6-DBBF7BC00878}" srcOrd="0" destOrd="0" parTransId="{CDDE7CA1-1C94-4772-8058-26694C96671B}" sibTransId="{800D306C-F167-483F-B1AD-C6DFF609F578}"/>
    <dgm:cxn modelId="{0C94BF3E-BACB-4B12-A735-A80E79E6B58C}" type="presOf" srcId="{8F830A63-A812-423C-AE35-F1682F7CFDC0}" destId="{5E83DA3D-1587-46CC-8CE0-4AA1C6D443FC}" srcOrd="0" destOrd="3" presId="urn:microsoft.com/office/officeart/2005/8/layout/cycle4"/>
    <dgm:cxn modelId="{9D040D5C-BD39-41EE-B17B-555BCCCB0C8C}" type="presOf" srcId="{DEB670A2-B689-476A-9FD5-AC01C7580B1F}" destId="{5E83DA3D-1587-46CC-8CE0-4AA1C6D443FC}" srcOrd="0" destOrd="1" presId="urn:microsoft.com/office/officeart/2005/8/layout/cycle4"/>
    <dgm:cxn modelId="{9780B35E-0101-4A9A-BAAB-F3D7D67D527B}" type="presOf" srcId="{65B41688-54C2-4F3A-8FD3-51773EF80087}" destId="{24DAF59C-33E2-4244-8436-5995E71CAB7C}" srcOrd="1" destOrd="0" presId="urn:microsoft.com/office/officeart/2005/8/layout/cycle4"/>
    <dgm:cxn modelId="{013C3362-0021-4287-90BB-793484ECCF11}" type="presOf" srcId="{DC2C3F0B-7E73-43A2-82A1-8F017F00622B}" destId="{91BA73FC-032A-40ED-B26E-94B21701A3F5}" srcOrd="1" destOrd="0" presId="urn:microsoft.com/office/officeart/2005/8/layout/cycle4"/>
    <dgm:cxn modelId="{ADA3FB63-5710-4719-BBD7-0A802AB7EBC1}" type="presOf" srcId="{9C6B1737-ECE7-4714-984A-39FE06B5E34A}" destId="{24DAF59C-33E2-4244-8436-5995E71CAB7C}" srcOrd="1" destOrd="2" presId="urn:microsoft.com/office/officeart/2005/8/layout/cycle4"/>
    <dgm:cxn modelId="{A5F34C44-C9A4-4BC5-A742-12FB2DCA2515}" type="presOf" srcId="{C5520406-DC7B-425C-9C08-BDAC59AEB1D0}" destId="{5E83DA3D-1587-46CC-8CE0-4AA1C6D443FC}" srcOrd="0" destOrd="2" presId="urn:microsoft.com/office/officeart/2005/8/layout/cycle4"/>
    <dgm:cxn modelId="{734E0E68-D239-4AD4-994E-6FFF53D3C8F3}" srcId="{B96E7FBD-1F77-44AA-9E70-47867C6D69FD}" destId="{5E9B797B-649D-447F-8354-503F204BACFB}" srcOrd="2" destOrd="0" parTransId="{9169CE1F-706A-4E32-822A-D0B6BF2221B1}" sibTransId="{46DA51C9-DB14-4CA9-B2E1-8E21B7B4F77F}"/>
    <dgm:cxn modelId="{10E7C669-3D40-40F7-B3F4-153BE08B08D1}" type="presOf" srcId="{65B41688-54C2-4F3A-8FD3-51773EF80087}" destId="{01092A40-76A7-43FE-B067-BA99FB7BD0FD}" srcOrd="0" destOrd="0" presId="urn:microsoft.com/office/officeart/2005/8/layout/cycle4"/>
    <dgm:cxn modelId="{BE117B70-7998-4009-B412-2A4FB1A8F207}" srcId="{B9045CB5-15AF-451C-8C48-C7CE2069368D}" destId="{95D23365-C811-4B9B-9BFE-BBCA4B5F081A}" srcOrd="2" destOrd="0" parTransId="{AA0248AC-93F4-4EB5-ACE4-3512BB36CAB5}" sibTransId="{367B7E4D-2AAE-48DA-9311-2DCCE0716606}"/>
    <dgm:cxn modelId="{5EB4FC71-F903-4BC6-B1DA-25466C8CA531}" srcId="{95D23365-C811-4B9B-9BFE-BBCA4B5F081A}" destId="{0395477F-966C-4EFB-8D88-9C9CE4CCC10A}" srcOrd="1" destOrd="0" parTransId="{FFC95697-E6CC-4871-B58F-A34D7D40BD13}" sibTransId="{258DE02F-9119-4873-AE72-D6819E8F3B45}"/>
    <dgm:cxn modelId="{9250C554-B1DB-4A82-8105-8EC37A8576CD}" srcId="{64C5DA9A-32BC-4C94-B6BE-78F2956EA4DA}" destId="{8F830A63-A812-423C-AE35-F1682F7CFDC0}" srcOrd="3" destOrd="0" parTransId="{3AE396D7-EC40-4AF4-8083-DD7C10CA8E3A}" sibTransId="{F7C7FB6C-7B39-4A41-BA60-9D78580B8349}"/>
    <dgm:cxn modelId="{835AE057-70B1-489B-B8ED-21B72A64DC76}" type="presOf" srcId="{8F830A63-A812-423C-AE35-F1682F7CFDC0}" destId="{9B4F207C-0EBB-443C-82E5-E14434AFC3E4}" srcOrd="1" destOrd="3" presId="urn:microsoft.com/office/officeart/2005/8/layout/cycle4"/>
    <dgm:cxn modelId="{09D53779-3918-4D2A-AA9B-0AAC4DAB8132}" srcId="{95D23365-C811-4B9B-9BFE-BBCA4B5F081A}" destId="{65B41688-54C2-4F3A-8FD3-51773EF80087}" srcOrd="0" destOrd="0" parTransId="{76061EE9-1737-4C4F-B388-96ECAF9A35D2}" sibTransId="{7C0DA263-C6DC-4CC2-9B08-D6A51E424AE2}"/>
    <dgm:cxn modelId="{0C274282-7CAF-4305-B5A3-6F93B470EF6A}" srcId="{B96E7FBD-1F77-44AA-9E70-47867C6D69FD}" destId="{62E31A38-428E-4E9B-B18B-2BA3588961ED}" srcOrd="3" destOrd="0" parTransId="{A268A051-3219-44EE-94DD-1CC7BEFA3D76}" sibTransId="{D1F5E52C-DFA2-4C45-B29A-F1890FDB0D80}"/>
    <dgm:cxn modelId="{5C804A85-FD6B-4822-ABC8-6159055DFA85}" type="presOf" srcId="{DEB670A2-B689-476A-9FD5-AC01C7580B1F}" destId="{9B4F207C-0EBB-443C-82E5-E14434AFC3E4}" srcOrd="1" destOrd="1" presId="urn:microsoft.com/office/officeart/2005/8/layout/cycle4"/>
    <dgm:cxn modelId="{E707B18B-133D-4C8D-9142-2E340BFD43E6}" type="presOf" srcId="{0395477F-966C-4EFB-8D88-9C9CE4CCC10A}" destId="{24DAF59C-33E2-4244-8436-5995E71CAB7C}" srcOrd="1" destOrd="1" presId="urn:microsoft.com/office/officeart/2005/8/layout/cycle4"/>
    <dgm:cxn modelId="{9836848C-273F-468D-8BD6-0A4FEEBDAAFC}" type="presOf" srcId="{9EEDA8BB-31E3-45E8-86F5-0093DE644A1F}" destId="{567169CB-486D-4717-A429-26777961CB58}" srcOrd="0" destOrd="0" presId="urn:microsoft.com/office/officeart/2005/8/layout/cycle4"/>
    <dgm:cxn modelId="{1AB65491-4244-42E0-ABC4-CD211F25D87C}" srcId="{64C5DA9A-32BC-4C94-B6BE-78F2956EA4DA}" destId="{DEB670A2-B689-476A-9FD5-AC01C7580B1F}" srcOrd="1" destOrd="0" parTransId="{C23FECE5-6CB7-49E3-8342-EEC43F18A6F1}" sibTransId="{2358FA05-75E5-445F-A29A-EEBB93971737}"/>
    <dgm:cxn modelId="{5B1E699A-E368-4EC2-8CBD-F7BD29971612}" type="presOf" srcId="{9EEDA8BB-31E3-45E8-86F5-0093DE644A1F}" destId="{4319783A-1E20-46C9-9161-F7C9A2320757}" srcOrd="1" destOrd="0" presId="urn:microsoft.com/office/officeart/2005/8/layout/cycle4"/>
    <dgm:cxn modelId="{18DA14B2-6E22-4D55-BE54-06FC622AB8F5}" srcId="{B9045CB5-15AF-451C-8C48-C7CE2069368D}" destId="{64C5DA9A-32BC-4C94-B6BE-78F2956EA4DA}" srcOrd="0" destOrd="0" parTransId="{365E504E-151B-4D7B-B2E1-957C8A6C07EA}" sibTransId="{F2E79D1B-03C4-470A-BF55-D3CFE6C91748}"/>
    <dgm:cxn modelId="{6AA767CE-B790-4C81-A467-6AB627C7C79B}" type="presOf" srcId="{602405E4-19C0-4DD1-A3A6-DBBF7BC00878}" destId="{9B4F207C-0EBB-443C-82E5-E14434AFC3E4}" srcOrd="1" destOrd="0" presId="urn:microsoft.com/office/officeart/2005/8/layout/cycle4"/>
    <dgm:cxn modelId="{9A612ED0-5F19-4809-91BC-E1B567CFA1FB}" srcId="{B9045CB5-15AF-451C-8C48-C7CE2069368D}" destId="{3A008721-61D2-420F-A8F7-5760E7B680F1}" srcOrd="3" destOrd="0" parTransId="{809BAFAF-CD34-4E31-A1AB-34B3987C7A9E}" sibTransId="{B5AD1419-FFF3-40A3-AD9B-971F8D580C95}"/>
    <dgm:cxn modelId="{CD9268D1-A8C1-4DE5-83B0-8A75B03EF2BB}" type="presOf" srcId="{95D23365-C811-4B9B-9BFE-BBCA4B5F081A}" destId="{348DEA8E-3331-4829-AD3B-A201A819CB2C}" srcOrd="0" destOrd="0" presId="urn:microsoft.com/office/officeart/2005/8/layout/cycle4"/>
    <dgm:cxn modelId="{3DA391DA-6AA7-4AF3-9C25-27F612CA58DA}" srcId="{95D23365-C811-4B9B-9BFE-BBCA4B5F081A}" destId="{9C6B1737-ECE7-4714-984A-39FE06B5E34A}" srcOrd="2" destOrd="0" parTransId="{C6B8D63D-324C-49FD-8677-79A97BD4C620}" sibTransId="{30865102-3C1D-4993-B861-8D07CA37531C}"/>
    <dgm:cxn modelId="{9C6323DC-515D-41C1-8131-15E44CF1CA90}" type="presOf" srcId="{64C5DA9A-32BC-4C94-B6BE-78F2956EA4DA}" destId="{6F5B14C5-E9E7-4CD3-88D9-B2CEC3A1D2F1}" srcOrd="0" destOrd="0" presId="urn:microsoft.com/office/officeart/2005/8/layout/cycle4"/>
    <dgm:cxn modelId="{A87F85DD-436F-48EB-8E44-54AB37B681B7}" type="presOf" srcId="{5E9B797B-649D-447F-8354-503F204BACFB}" destId="{567169CB-486D-4717-A429-26777961CB58}" srcOrd="0" destOrd="2" presId="urn:microsoft.com/office/officeart/2005/8/layout/cycle4"/>
    <dgm:cxn modelId="{E732ECDF-C223-4C0E-B3E2-EA3CA9D484AD}" srcId="{B9045CB5-15AF-451C-8C48-C7CE2069368D}" destId="{B96E7FBD-1F77-44AA-9E70-47867C6D69FD}" srcOrd="1" destOrd="0" parTransId="{873295FD-7643-4192-B32E-BD606619BB30}" sibTransId="{41C592CC-E025-48D9-A811-32F43C880145}"/>
    <dgm:cxn modelId="{03240AE2-FE89-41A0-A67D-19012D713F16}" type="presOf" srcId="{9C6B1737-ECE7-4714-984A-39FE06B5E34A}" destId="{01092A40-76A7-43FE-B067-BA99FB7BD0FD}" srcOrd="0" destOrd="2" presId="urn:microsoft.com/office/officeart/2005/8/layout/cycle4"/>
    <dgm:cxn modelId="{3713D6E9-1004-4352-8969-F0770E8ED923}" type="presOf" srcId="{C5520406-DC7B-425C-9C08-BDAC59AEB1D0}" destId="{9B4F207C-0EBB-443C-82E5-E14434AFC3E4}" srcOrd="1" destOrd="2" presId="urn:microsoft.com/office/officeart/2005/8/layout/cycle4"/>
    <dgm:cxn modelId="{28B333EA-94AB-4D21-976D-0D545E76CA7B}" type="presOf" srcId="{62E31A38-428E-4E9B-B18B-2BA3588961ED}" destId="{567169CB-486D-4717-A429-26777961CB58}" srcOrd="0" destOrd="3" presId="urn:microsoft.com/office/officeart/2005/8/layout/cycle4"/>
    <dgm:cxn modelId="{404BFFEA-DA4D-412E-9B6D-A1FA26137B9D}" type="presOf" srcId="{B9045CB5-15AF-451C-8C48-C7CE2069368D}" destId="{FB4BDE12-80D8-4EE0-A535-A69C5034E688}" srcOrd="0" destOrd="0" presId="urn:microsoft.com/office/officeart/2005/8/layout/cycle4"/>
    <dgm:cxn modelId="{086E5BF0-FF3C-48F6-AD19-4FAD85E19041}" type="presOf" srcId="{602405E4-19C0-4DD1-A3A6-DBBF7BC00878}" destId="{5E83DA3D-1587-46CC-8CE0-4AA1C6D443FC}" srcOrd="0" destOrd="0" presId="urn:microsoft.com/office/officeart/2005/8/layout/cycle4"/>
    <dgm:cxn modelId="{0B6830F3-05EF-4667-AEF3-8EC98BBD2F4E}" srcId="{B96E7FBD-1F77-44AA-9E70-47867C6D69FD}" destId="{9EEDA8BB-31E3-45E8-86F5-0093DE644A1F}" srcOrd="0" destOrd="0" parTransId="{27ED5BFC-2361-4448-A7EA-BED27DC972F4}" sibTransId="{8CCDFD0E-4404-4E8A-9E90-FB3EC38A3708}"/>
    <dgm:cxn modelId="{125951F3-B7D0-43F0-8A84-0A4AF15942CF}" srcId="{64C5DA9A-32BC-4C94-B6BE-78F2956EA4DA}" destId="{C5520406-DC7B-425C-9C08-BDAC59AEB1D0}" srcOrd="2" destOrd="0" parTransId="{354D31E2-0B80-49B4-87FB-1173179CC90E}" sibTransId="{FCDBD790-A46E-462D-BE52-5CF71A74EA75}"/>
    <dgm:cxn modelId="{D02DABF9-BEF3-49F6-AF4B-A66B332A3C70}" type="presOf" srcId="{0395477F-966C-4EFB-8D88-9C9CE4CCC10A}" destId="{01092A40-76A7-43FE-B067-BA99FB7BD0FD}" srcOrd="0" destOrd="1" presId="urn:microsoft.com/office/officeart/2005/8/layout/cycle4"/>
    <dgm:cxn modelId="{3D947588-4070-462F-9D88-132BEE19EB6C}" type="presParOf" srcId="{FB4BDE12-80D8-4EE0-A535-A69C5034E688}" destId="{76D0286A-0F97-4DA9-9D50-EC6242ABD887}" srcOrd="0" destOrd="0" presId="urn:microsoft.com/office/officeart/2005/8/layout/cycle4"/>
    <dgm:cxn modelId="{A53895DF-7B13-49B9-A430-8B102D62D003}" type="presParOf" srcId="{76D0286A-0F97-4DA9-9D50-EC6242ABD887}" destId="{1A184665-6C36-4694-ADD1-D03F9028009E}" srcOrd="0" destOrd="0" presId="urn:microsoft.com/office/officeart/2005/8/layout/cycle4"/>
    <dgm:cxn modelId="{9CC5183F-450E-4048-81BF-FBE3047430AD}" type="presParOf" srcId="{1A184665-6C36-4694-ADD1-D03F9028009E}" destId="{5E83DA3D-1587-46CC-8CE0-4AA1C6D443FC}" srcOrd="0" destOrd="0" presId="urn:microsoft.com/office/officeart/2005/8/layout/cycle4"/>
    <dgm:cxn modelId="{430BA920-D6E6-4406-A712-EAB950C6CBF5}" type="presParOf" srcId="{1A184665-6C36-4694-ADD1-D03F9028009E}" destId="{9B4F207C-0EBB-443C-82E5-E14434AFC3E4}" srcOrd="1" destOrd="0" presId="urn:microsoft.com/office/officeart/2005/8/layout/cycle4"/>
    <dgm:cxn modelId="{AD929B5F-ACC8-427A-AA5E-5AC24E76DD04}" type="presParOf" srcId="{76D0286A-0F97-4DA9-9D50-EC6242ABD887}" destId="{F411ACDC-1139-4106-BD06-AB24A8329D81}" srcOrd="1" destOrd="0" presId="urn:microsoft.com/office/officeart/2005/8/layout/cycle4"/>
    <dgm:cxn modelId="{52CE07C5-905D-4AC0-9343-95029B1B41B7}" type="presParOf" srcId="{F411ACDC-1139-4106-BD06-AB24A8329D81}" destId="{567169CB-486D-4717-A429-26777961CB58}" srcOrd="0" destOrd="0" presId="urn:microsoft.com/office/officeart/2005/8/layout/cycle4"/>
    <dgm:cxn modelId="{ED2EF980-FD78-4161-94E5-072A977EAC19}" type="presParOf" srcId="{F411ACDC-1139-4106-BD06-AB24A8329D81}" destId="{4319783A-1E20-46C9-9161-F7C9A2320757}" srcOrd="1" destOrd="0" presId="urn:microsoft.com/office/officeart/2005/8/layout/cycle4"/>
    <dgm:cxn modelId="{4DE513CC-23E4-4FC5-8AAD-F092090D5139}" type="presParOf" srcId="{76D0286A-0F97-4DA9-9D50-EC6242ABD887}" destId="{7FC8FE65-3793-493B-BEB2-25CA0D22104E}" srcOrd="2" destOrd="0" presId="urn:microsoft.com/office/officeart/2005/8/layout/cycle4"/>
    <dgm:cxn modelId="{95C31E0E-4D2D-4D4F-99CA-0A6EF9DEF2C0}" type="presParOf" srcId="{7FC8FE65-3793-493B-BEB2-25CA0D22104E}" destId="{01092A40-76A7-43FE-B067-BA99FB7BD0FD}" srcOrd="0" destOrd="0" presId="urn:microsoft.com/office/officeart/2005/8/layout/cycle4"/>
    <dgm:cxn modelId="{A0911C84-D11E-424C-A6D6-1D1055CC1D1F}" type="presParOf" srcId="{7FC8FE65-3793-493B-BEB2-25CA0D22104E}" destId="{24DAF59C-33E2-4244-8436-5995E71CAB7C}" srcOrd="1" destOrd="0" presId="urn:microsoft.com/office/officeart/2005/8/layout/cycle4"/>
    <dgm:cxn modelId="{74B1AF45-9AD2-435A-9C1B-C9622FCAC6D2}" type="presParOf" srcId="{76D0286A-0F97-4DA9-9D50-EC6242ABD887}" destId="{FE935F16-4AFD-40ED-9176-377A8F666A47}" srcOrd="3" destOrd="0" presId="urn:microsoft.com/office/officeart/2005/8/layout/cycle4"/>
    <dgm:cxn modelId="{D907220E-99C9-44E3-A913-B55CE978D215}" type="presParOf" srcId="{FE935F16-4AFD-40ED-9176-377A8F666A47}" destId="{EBEF3265-0A3D-45ED-957E-219B66928D29}" srcOrd="0" destOrd="0" presId="urn:microsoft.com/office/officeart/2005/8/layout/cycle4"/>
    <dgm:cxn modelId="{70501037-766E-4907-B023-050B597A77A4}" type="presParOf" srcId="{FE935F16-4AFD-40ED-9176-377A8F666A47}" destId="{91BA73FC-032A-40ED-B26E-94B21701A3F5}" srcOrd="1" destOrd="0" presId="urn:microsoft.com/office/officeart/2005/8/layout/cycle4"/>
    <dgm:cxn modelId="{EFAECC17-C3FF-4056-86F6-B528B8B1BCE2}" type="presParOf" srcId="{76D0286A-0F97-4DA9-9D50-EC6242ABD887}" destId="{B305E8E7-3635-471D-8BDC-48ADCE150ED8}" srcOrd="4" destOrd="0" presId="urn:microsoft.com/office/officeart/2005/8/layout/cycle4"/>
    <dgm:cxn modelId="{A58FC408-636F-47B1-939E-62169B533267}" type="presParOf" srcId="{FB4BDE12-80D8-4EE0-A535-A69C5034E688}" destId="{389623C9-B594-4AF9-85EF-2255DC57B4C0}" srcOrd="1" destOrd="0" presId="urn:microsoft.com/office/officeart/2005/8/layout/cycle4"/>
    <dgm:cxn modelId="{BC29C658-9F79-45B1-A89D-7374FDAB1DF4}" type="presParOf" srcId="{389623C9-B594-4AF9-85EF-2255DC57B4C0}" destId="{6F5B14C5-E9E7-4CD3-88D9-B2CEC3A1D2F1}" srcOrd="0" destOrd="0" presId="urn:microsoft.com/office/officeart/2005/8/layout/cycle4"/>
    <dgm:cxn modelId="{45BB2AEB-AB59-486A-84D9-78F961F8BF8D}" type="presParOf" srcId="{389623C9-B594-4AF9-85EF-2255DC57B4C0}" destId="{7F8B8DD9-7414-4990-B4A2-5CBC688A0D26}" srcOrd="1" destOrd="0" presId="urn:microsoft.com/office/officeart/2005/8/layout/cycle4"/>
    <dgm:cxn modelId="{1B876D1B-B2DE-4121-BD71-32590FFAC099}" type="presParOf" srcId="{389623C9-B594-4AF9-85EF-2255DC57B4C0}" destId="{348DEA8E-3331-4829-AD3B-A201A819CB2C}" srcOrd="2" destOrd="0" presId="urn:microsoft.com/office/officeart/2005/8/layout/cycle4"/>
    <dgm:cxn modelId="{01208FC8-94CF-4EE7-A3C9-94B73F139928}" type="presParOf" srcId="{389623C9-B594-4AF9-85EF-2255DC57B4C0}" destId="{7BD1151D-96F5-4BB8-BF08-E6FB66D9D2FC}" srcOrd="3" destOrd="0" presId="urn:microsoft.com/office/officeart/2005/8/layout/cycle4"/>
    <dgm:cxn modelId="{D34F82E5-A38B-42F7-B511-A14A5E7398B5}" type="presParOf" srcId="{389623C9-B594-4AF9-85EF-2255DC57B4C0}" destId="{275C66BD-DA6D-4AAB-B879-7E9A30F094D6}" srcOrd="4" destOrd="0" presId="urn:microsoft.com/office/officeart/2005/8/layout/cycle4"/>
    <dgm:cxn modelId="{148C8F50-FFD8-4956-944B-59278DAADABE}" type="presParOf" srcId="{FB4BDE12-80D8-4EE0-A535-A69C5034E688}" destId="{EC258C66-46D1-4590-B8FD-BE02EBF02212}" srcOrd="2" destOrd="0" presId="urn:microsoft.com/office/officeart/2005/8/layout/cycle4"/>
    <dgm:cxn modelId="{6776EB94-D9B1-4F4C-B46E-4DCBEC4157E8}" type="presParOf" srcId="{FB4BDE12-80D8-4EE0-A535-A69C5034E688}" destId="{7DA1B3FE-869A-4D66-B06B-BA4584F7677A}" srcOrd="3" destOrd="0" presId="urn:microsoft.com/office/officeart/2005/8/layout/cycle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092A40-76A7-43FE-B067-BA99FB7BD0FD}">
      <dsp:nvSpPr>
        <dsp:cNvPr id="0" name=""/>
        <dsp:cNvSpPr/>
      </dsp:nvSpPr>
      <dsp:spPr>
        <a:xfrm>
          <a:off x="4208995" y="2043549"/>
          <a:ext cx="3660109" cy="1727809"/>
        </a:xfrm>
        <a:prstGeom prst="roundRect">
          <a:avLst>
            <a:gd name="adj" fmla="val 10000"/>
          </a:avLst>
        </a:prstGeom>
        <a:noFill/>
        <a:ln w="38100" cap="flat" cmpd="sng" algn="ctr">
          <a:solidFill>
            <a:schemeClr val="accen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38100" tIns="38100" rIns="38100" bIns="38100" numCol="1" spcCol="1270" anchor="t" anchorCtr="0">
          <a:noAutofit/>
        </a:bodyPr>
        <a:lstStyle/>
        <a:p>
          <a:pPr marL="72000" lvl="1" indent="-57150" algn="l" defTabSz="444500">
            <a:lnSpc>
              <a:spcPct val="90000"/>
            </a:lnSpc>
            <a:spcBef>
              <a:spcPct val="0"/>
            </a:spcBef>
            <a:spcAft>
              <a:spcPct val="15000"/>
            </a:spcAft>
            <a:buChar char="•"/>
          </a:pPr>
          <a:r>
            <a:rPr lang="fr-FR" sz="1000" kern="1200" dirty="0">
              <a:solidFill>
                <a:schemeClr val="bg1"/>
              </a:solidFill>
            </a:rPr>
            <a:t> </a:t>
          </a:r>
          <a:r>
            <a:rPr lang="fr-FR" sz="1000" b="1" kern="1200" dirty="0">
              <a:solidFill>
                <a:schemeClr val="bg1"/>
              </a:solidFill>
            </a:rPr>
            <a:t>lisible </a:t>
          </a:r>
          <a:r>
            <a:rPr lang="fr-FR" sz="1000" kern="1200" dirty="0">
              <a:solidFill>
                <a:schemeClr val="bg1"/>
              </a:solidFill>
            </a:rPr>
            <a:t> langue (A-3.1.1 et AA-3.1.2)</a:t>
          </a:r>
        </a:p>
        <a:p>
          <a:pPr marL="114300" lvl="1" indent="-57150" algn="l" defTabSz="444500">
            <a:lnSpc>
              <a:spcPct val="90000"/>
            </a:lnSpc>
            <a:spcBef>
              <a:spcPct val="0"/>
            </a:spcBef>
            <a:spcAft>
              <a:spcPct val="15000"/>
            </a:spcAft>
            <a:buChar char="•"/>
          </a:pPr>
          <a:r>
            <a:rPr lang="fr-FR" sz="1000" kern="1200" dirty="0">
              <a:solidFill>
                <a:schemeClr val="bg1"/>
              </a:solidFill>
            </a:rPr>
            <a:t> </a:t>
          </a:r>
          <a:r>
            <a:rPr lang="fr-FR" sz="1000" b="1" kern="1200" dirty="0">
              <a:solidFill>
                <a:schemeClr val="bg1"/>
              </a:solidFill>
            </a:rPr>
            <a:t>prévisible</a:t>
          </a:r>
          <a:r>
            <a:rPr lang="fr-FR" sz="1000" kern="1200" dirty="0">
              <a:solidFill>
                <a:schemeClr val="bg1"/>
              </a:solidFill>
            </a:rPr>
            <a:t>  au focus, à la saisie, (A-3.2.1/2) ; </a:t>
          </a:r>
          <a:br>
            <a:rPr lang="fr-FR" sz="1000" kern="1200" dirty="0">
              <a:solidFill>
                <a:schemeClr val="bg1"/>
              </a:solidFill>
            </a:rPr>
          </a:br>
          <a:r>
            <a:rPr lang="fr-FR" sz="1000" kern="1200" dirty="0">
              <a:solidFill>
                <a:schemeClr val="bg1"/>
              </a:solidFill>
            </a:rPr>
            <a:t>navigation &amp; identification cohérente (AA-3.2.3/4)</a:t>
          </a:r>
        </a:p>
        <a:p>
          <a:pPr marL="114300" lvl="1" indent="-57150" algn="l" defTabSz="444500">
            <a:lnSpc>
              <a:spcPct val="90000"/>
            </a:lnSpc>
            <a:spcBef>
              <a:spcPct val="0"/>
            </a:spcBef>
            <a:spcAft>
              <a:spcPct val="15000"/>
            </a:spcAft>
            <a:buChar char="•"/>
          </a:pPr>
          <a:r>
            <a:rPr lang="fr-FR" sz="1000" kern="1200" dirty="0">
              <a:solidFill>
                <a:schemeClr val="bg1"/>
              </a:solidFill>
            </a:rPr>
            <a:t> </a:t>
          </a:r>
          <a:r>
            <a:rPr lang="fr-FR" sz="1000" b="1" kern="1200" dirty="0">
              <a:solidFill>
                <a:schemeClr val="bg1"/>
              </a:solidFill>
            </a:rPr>
            <a:t>assistance</a:t>
          </a:r>
          <a:r>
            <a:rPr lang="fr-FR" sz="1000" kern="1200" dirty="0">
              <a:solidFill>
                <a:schemeClr val="bg1"/>
              </a:solidFill>
            </a:rPr>
            <a:t> à la </a:t>
          </a:r>
          <a:r>
            <a:rPr lang="fr-FR" sz="1000" b="1" kern="1200" dirty="0">
              <a:solidFill>
                <a:schemeClr val="bg1"/>
              </a:solidFill>
            </a:rPr>
            <a:t>saisie</a:t>
          </a:r>
          <a:r>
            <a:rPr lang="fr-FR" sz="1000" kern="1200" dirty="0">
              <a:solidFill>
                <a:schemeClr val="bg1"/>
              </a:solidFill>
            </a:rPr>
            <a:t> quand erreur et instruction (A-3.3.1/2);  suggestion et prévention erreur (AA-3.3.3/4)</a:t>
          </a:r>
        </a:p>
      </dsp:txBody>
      <dsp:txXfrm>
        <a:off x="5344981" y="2513455"/>
        <a:ext cx="2486168" cy="1219948"/>
      </dsp:txXfrm>
    </dsp:sp>
    <dsp:sp modelId="{EBEF3265-0A3D-45ED-957E-219B66928D29}">
      <dsp:nvSpPr>
        <dsp:cNvPr id="0" name=""/>
        <dsp:cNvSpPr/>
      </dsp:nvSpPr>
      <dsp:spPr>
        <a:xfrm>
          <a:off x="252208" y="2035809"/>
          <a:ext cx="3571566" cy="1743288"/>
        </a:xfrm>
        <a:prstGeom prst="roundRect">
          <a:avLst>
            <a:gd name="adj" fmla="val 10000"/>
          </a:avLst>
        </a:prstGeom>
        <a:noFill/>
        <a:ln w="38100" cap="flat" cmpd="sng" algn="ctr">
          <a:solidFill>
            <a:schemeClr val="accen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38100" tIns="38100" rIns="38100" bIns="38100" numCol="1" spcCol="1270" anchor="t" anchorCtr="0">
          <a:noAutofit/>
        </a:bodyPr>
        <a:lstStyle/>
        <a:p>
          <a:pPr marL="57150" lvl="1" indent="-57150" algn="l" defTabSz="444500">
            <a:lnSpc>
              <a:spcPct val="90000"/>
            </a:lnSpc>
            <a:spcBef>
              <a:spcPct val="0"/>
            </a:spcBef>
            <a:spcAft>
              <a:spcPct val="15000"/>
            </a:spcAft>
            <a:buChar char="•"/>
          </a:pPr>
          <a:r>
            <a:rPr lang="fr-FR" sz="1000" kern="1200" dirty="0">
              <a:solidFill>
                <a:schemeClr val="bg1"/>
              </a:solidFill>
            </a:rPr>
            <a:t> </a:t>
          </a:r>
          <a:r>
            <a:rPr lang="fr-FR" sz="1000" b="1" kern="1200" dirty="0">
              <a:solidFill>
                <a:schemeClr val="bg1"/>
              </a:solidFill>
            </a:rPr>
            <a:t>compatible</a:t>
          </a:r>
          <a:r>
            <a:rPr lang="fr-FR" sz="1000" kern="1200" dirty="0">
              <a:solidFill>
                <a:schemeClr val="bg1"/>
              </a:solidFill>
            </a:rPr>
            <a:t>  : langage, balises correctes et bien placées (A-4.1.1) ; nom, rôle &amp; valeur correctement programmés (A-4.1.2)</a:t>
          </a:r>
        </a:p>
      </dsp:txBody>
      <dsp:txXfrm>
        <a:off x="290502" y="2509925"/>
        <a:ext cx="2423508" cy="1230878"/>
      </dsp:txXfrm>
    </dsp:sp>
    <dsp:sp modelId="{567169CB-486D-4717-A429-26777961CB58}">
      <dsp:nvSpPr>
        <dsp:cNvPr id="0" name=""/>
        <dsp:cNvSpPr/>
      </dsp:nvSpPr>
      <dsp:spPr>
        <a:xfrm>
          <a:off x="4196131" y="-347159"/>
          <a:ext cx="3660109" cy="2318948"/>
        </a:xfrm>
        <a:prstGeom prst="roundRect">
          <a:avLst>
            <a:gd name="adj" fmla="val 10000"/>
          </a:avLst>
        </a:prstGeom>
        <a:noFill/>
        <a:ln w="38100" cap="flat" cmpd="sng" algn="ctr">
          <a:solidFill>
            <a:schemeClr val="accen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38100" tIns="38100" rIns="38100" bIns="38100" numCol="1" spcCol="1270" anchor="t" anchorCtr="0">
          <a:noAutofit/>
        </a:bodyPr>
        <a:lstStyle/>
        <a:p>
          <a:pPr marL="57150" lvl="1" indent="-57150" algn="l" defTabSz="444500">
            <a:lnSpc>
              <a:spcPct val="90000"/>
            </a:lnSpc>
            <a:spcBef>
              <a:spcPct val="0"/>
            </a:spcBef>
            <a:spcAft>
              <a:spcPct val="15000"/>
            </a:spcAft>
            <a:buChar char="•"/>
          </a:pPr>
          <a:r>
            <a:rPr lang="fr-FR" sz="1000" kern="1200" dirty="0">
              <a:solidFill>
                <a:schemeClr val="bg1"/>
              </a:solidFill>
            </a:rPr>
            <a:t> </a:t>
          </a:r>
          <a:r>
            <a:rPr lang="fr-FR" sz="1000" b="1" kern="1200" dirty="0">
              <a:solidFill>
                <a:schemeClr val="bg1"/>
              </a:solidFill>
            </a:rPr>
            <a:t>accessible</a:t>
          </a:r>
          <a:r>
            <a:rPr lang="fr-FR" sz="1000" kern="1200" dirty="0">
              <a:solidFill>
                <a:schemeClr val="bg1"/>
              </a:solidFill>
            </a:rPr>
            <a:t> au </a:t>
          </a:r>
          <a:r>
            <a:rPr lang="fr-FR" sz="1000" b="1" kern="1200" dirty="0">
              <a:solidFill>
                <a:schemeClr val="bg1"/>
              </a:solidFill>
            </a:rPr>
            <a:t>clavier</a:t>
          </a:r>
          <a:r>
            <a:rPr lang="fr-FR" sz="1000" kern="1200" dirty="0">
              <a:solidFill>
                <a:schemeClr val="bg1"/>
              </a:solidFill>
            </a:rPr>
            <a:t> &amp; sans piège </a:t>
          </a:r>
          <a:br>
            <a:rPr lang="fr-FR" sz="1000" kern="1200" dirty="0">
              <a:solidFill>
                <a:schemeClr val="bg1"/>
              </a:solidFill>
            </a:rPr>
          </a:br>
          <a:r>
            <a:rPr lang="fr-FR" sz="1000" kern="1200" dirty="0">
              <a:solidFill>
                <a:schemeClr val="bg1"/>
              </a:solidFill>
            </a:rPr>
            <a:t>(A-2.1/2)</a:t>
          </a:r>
        </a:p>
        <a:p>
          <a:pPr marL="57150" lvl="1" indent="-57150" algn="l" defTabSz="444500">
            <a:lnSpc>
              <a:spcPct val="90000"/>
            </a:lnSpc>
            <a:spcBef>
              <a:spcPct val="0"/>
            </a:spcBef>
            <a:spcAft>
              <a:spcPct val="15000"/>
            </a:spcAft>
            <a:buChar char="•"/>
          </a:pPr>
          <a:r>
            <a:rPr lang="fr-FR" sz="1000" kern="1200" dirty="0">
              <a:solidFill>
                <a:schemeClr val="bg1"/>
              </a:solidFill>
            </a:rPr>
            <a:t> Délai suffisant  et possibilité de contrôle par réglage, arrêt ou pause (A-2.2.1/2)</a:t>
          </a:r>
        </a:p>
        <a:p>
          <a:pPr marL="57150" lvl="1" indent="-57150" algn="l" defTabSz="444500">
            <a:lnSpc>
              <a:spcPct val="90000"/>
            </a:lnSpc>
            <a:spcBef>
              <a:spcPct val="0"/>
            </a:spcBef>
            <a:spcAft>
              <a:spcPct val="15000"/>
            </a:spcAft>
            <a:buChar char="•"/>
          </a:pPr>
          <a:r>
            <a:rPr lang="fr-FR" sz="1000" kern="1200" dirty="0">
              <a:solidFill>
                <a:schemeClr val="bg1"/>
              </a:solidFill>
            </a:rPr>
            <a:t>pas de contenu provoquant des </a:t>
          </a:r>
          <a:r>
            <a:rPr lang="fr-FR" sz="1000" b="1" kern="1200" dirty="0">
              <a:solidFill>
                <a:schemeClr val="bg1"/>
              </a:solidFill>
            </a:rPr>
            <a:t>crises épileptiques </a:t>
          </a:r>
          <a:r>
            <a:rPr lang="fr-FR" sz="1000" kern="1200" dirty="0">
              <a:solidFill>
                <a:schemeClr val="bg1"/>
              </a:solidFill>
            </a:rPr>
            <a:t>(A-2.3.1)</a:t>
          </a:r>
        </a:p>
        <a:p>
          <a:pPr marL="57150" lvl="1" indent="-57150" algn="l" defTabSz="444500">
            <a:lnSpc>
              <a:spcPct val="90000"/>
            </a:lnSpc>
            <a:spcBef>
              <a:spcPct val="0"/>
            </a:spcBef>
            <a:spcAft>
              <a:spcPct val="15000"/>
            </a:spcAft>
            <a:buChar char="•"/>
          </a:pPr>
          <a:r>
            <a:rPr lang="fr-FR" sz="1000" kern="1200" dirty="0">
              <a:solidFill>
                <a:schemeClr val="bg1"/>
              </a:solidFill>
            </a:rPr>
            <a:t> </a:t>
          </a:r>
          <a:r>
            <a:rPr lang="fr-FR" sz="1000" b="1" kern="1200" dirty="0">
              <a:solidFill>
                <a:schemeClr val="bg1"/>
              </a:solidFill>
            </a:rPr>
            <a:t>navigable</a:t>
          </a:r>
          <a:r>
            <a:rPr lang="fr-FR" sz="1000" kern="1200" dirty="0">
              <a:solidFill>
                <a:schemeClr val="bg1"/>
              </a:solidFill>
            </a:rPr>
            <a:t>  et </a:t>
          </a:r>
          <a:r>
            <a:rPr lang="fr-FR" sz="1000" b="1" kern="1200" dirty="0">
              <a:solidFill>
                <a:schemeClr val="bg1"/>
              </a:solidFill>
            </a:rPr>
            <a:t>se</a:t>
          </a:r>
          <a:r>
            <a:rPr lang="fr-FR" sz="1000" kern="1200" dirty="0">
              <a:solidFill>
                <a:schemeClr val="bg1"/>
              </a:solidFill>
            </a:rPr>
            <a:t> </a:t>
          </a:r>
          <a:r>
            <a:rPr lang="fr-FR" sz="1000" b="1" kern="1200" dirty="0">
              <a:solidFill>
                <a:schemeClr val="bg1"/>
              </a:solidFill>
            </a:rPr>
            <a:t>situer</a:t>
          </a:r>
          <a:r>
            <a:rPr lang="fr-FR" sz="1000" kern="1200" dirty="0">
              <a:solidFill>
                <a:schemeClr val="bg1"/>
              </a:solidFill>
            </a:rPr>
            <a:t> grâce à des éléments d’orientation :  contourner blocs, un titre, parcours du focus, liens  (A-2.4.1/2/3/4 ;  </a:t>
          </a:r>
          <a:br>
            <a:rPr lang="fr-FR" sz="1000" kern="1200" dirty="0">
              <a:solidFill>
                <a:schemeClr val="bg1"/>
              </a:solidFill>
            </a:rPr>
          </a:br>
          <a:r>
            <a:rPr lang="fr-FR" sz="1000" kern="1200" dirty="0">
              <a:solidFill>
                <a:schemeClr val="bg1"/>
              </a:solidFill>
            </a:rPr>
            <a:t>accès multiples, étiquettes, focus visible  (AA-2.4.5/6/7) ; </a:t>
          </a:r>
          <a:br>
            <a:rPr lang="fr-FR" sz="1000" kern="1200" dirty="0">
              <a:solidFill>
                <a:schemeClr val="bg1"/>
              </a:solidFill>
            </a:rPr>
          </a:br>
          <a:r>
            <a:rPr lang="fr-FR" sz="1000" kern="1200" dirty="0">
              <a:solidFill>
                <a:schemeClr val="bg1"/>
              </a:solidFill>
            </a:rPr>
            <a:t>fonction du lien (AAA-2.4.9) </a:t>
          </a:r>
        </a:p>
      </dsp:txBody>
      <dsp:txXfrm>
        <a:off x="5345104" y="-296219"/>
        <a:ext cx="2460196" cy="1637331"/>
      </dsp:txXfrm>
    </dsp:sp>
    <dsp:sp modelId="{5E83DA3D-1587-46CC-8CE0-4AA1C6D443FC}">
      <dsp:nvSpPr>
        <dsp:cNvPr id="0" name=""/>
        <dsp:cNvSpPr/>
      </dsp:nvSpPr>
      <dsp:spPr>
        <a:xfrm>
          <a:off x="246089" y="-387926"/>
          <a:ext cx="3571566" cy="2400481"/>
        </a:xfrm>
        <a:prstGeom prst="roundRect">
          <a:avLst>
            <a:gd name="adj" fmla="val 10000"/>
          </a:avLst>
        </a:prstGeom>
        <a:noFill/>
        <a:ln w="38100" cap="flat" cmpd="sng" algn="ctr">
          <a:solidFill>
            <a:schemeClr val="accen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38100" tIns="38100" rIns="38100" bIns="0" numCol="1" spcCol="1270" anchor="t" anchorCtr="0">
          <a:noAutofit/>
        </a:bodyPr>
        <a:lstStyle/>
        <a:p>
          <a:pPr marL="57150" lvl="1" indent="-57150" algn="l" defTabSz="444500">
            <a:lnSpc>
              <a:spcPct val="90000"/>
            </a:lnSpc>
            <a:spcBef>
              <a:spcPct val="0"/>
            </a:spcBef>
            <a:spcAft>
              <a:spcPct val="15000"/>
            </a:spcAft>
            <a:buChar char="•"/>
          </a:pPr>
          <a:r>
            <a:rPr lang="fr-FR" sz="1000" kern="1200" dirty="0">
              <a:solidFill>
                <a:schemeClr val="bg1"/>
              </a:solidFill>
            </a:rPr>
            <a:t> </a:t>
          </a:r>
          <a:r>
            <a:rPr lang="fr-FR" sz="1000" b="1" kern="1200" dirty="0">
              <a:solidFill>
                <a:schemeClr val="bg1"/>
              </a:solidFill>
            </a:rPr>
            <a:t>équivalents</a:t>
          </a:r>
          <a:r>
            <a:rPr lang="fr-FR" sz="1000" kern="1200" dirty="0">
              <a:solidFill>
                <a:schemeClr val="bg1"/>
              </a:solidFill>
            </a:rPr>
            <a:t>  textuels (média, composants, </a:t>
          </a:r>
          <a:r>
            <a:rPr lang="fr-FR" sz="1000" kern="1200" dirty="0" err="1">
              <a:solidFill>
                <a:schemeClr val="bg1"/>
              </a:solidFill>
            </a:rPr>
            <a:t>captcha</a:t>
          </a:r>
          <a:r>
            <a:rPr lang="fr-FR" sz="1000" kern="1200" dirty="0">
              <a:solidFill>
                <a:schemeClr val="bg1"/>
              </a:solidFill>
            </a:rPr>
            <a:t>) ou vides si décoration (A-1.1.1.)</a:t>
          </a:r>
        </a:p>
        <a:p>
          <a:pPr marL="57150" lvl="1" indent="-57150" algn="l" defTabSz="444500">
            <a:lnSpc>
              <a:spcPct val="90000"/>
            </a:lnSpc>
            <a:spcBef>
              <a:spcPct val="0"/>
            </a:spcBef>
            <a:spcAft>
              <a:spcPct val="15000"/>
            </a:spcAft>
            <a:buChar char="•"/>
          </a:pPr>
          <a:r>
            <a:rPr lang="fr-FR" sz="1000" kern="1200" dirty="0">
              <a:solidFill>
                <a:schemeClr val="bg1"/>
              </a:solidFill>
            </a:rPr>
            <a:t> </a:t>
          </a:r>
          <a:r>
            <a:rPr lang="fr-FR" sz="1000" b="1" kern="1200" dirty="0">
              <a:solidFill>
                <a:schemeClr val="bg1"/>
              </a:solidFill>
            </a:rPr>
            <a:t>remplacement</a:t>
          </a:r>
          <a:r>
            <a:rPr lang="fr-FR" sz="1000" kern="1200" dirty="0">
              <a:solidFill>
                <a:schemeClr val="bg1"/>
              </a:solidFill>
            </a:rPr>
            <a:t>  aux médias temporels : sous-titres &amp; LSF, audio description (A-1.2.1/2/3 &amp; </a:t>
          </a:r>
          <a:br>
            <a:rPr lang="fr-FR" sz="1000" kern="1200" dirty="0">
              <a:solidFill>
                <a:schemeClr val="bg1"/>
              </a:solidFill>
            </a:rPr>
          </a:br>
          <a:r>
            <a:rPr lang="fr-FR" sz="1000" kern="1200" dirty="0">
              <a:solidFill>
                <a:schemeClr val="bg1"/>
              </a:solidFill>
            </a:rPr>
            <a:t>AA-1.2.4/5) </a:t>
          </a:r>
        </a:p>
        <a:p>
          <a:pPr marL="57150" lvl="1" indent="-57150" algn="l" defTabSz="444500">
            <a:lnSpc>
              <a:spcPct val="90000"/>
            </a:lnSpc>
            <a:spcBef>
              <a:spcPct val="0"/>
            </a:spcBef>
            <a:spcAft>
              <a:spcPct val="15000"/>
            </a:spcAft>
            <a:buChar char="•"/>
          </a:pPr>
          <a:r>
            <a:rPr lang="fr-FR" sz="1000" kern="1200" dirty="0">
              <a:solidFill>
                <a:schemeClr val="bg1"/>
              </a:solidFill>
            </a:rPr>
            <a:t> </a:t>
          </a:r>
          <a:r>
            <a:rPr lang="fr-FR" sz="1000" b="1" kern="1200" dirty="0">
              <a:solidFill>
                <a:schemeClr val="bg1"/>
              </a:solidFill>
            </a:rPr>
            <a:t>adaptables </a:t>
          </a:r>
          <a:r>
            <a:rPr lang="fr-FR" sz="1000" kern="1200" dirty="0">
              <a:solidFill>
                <a:schemeClr val="bg1"/>
              </a:solidFill>
            </a:rPr>
            <a:t>présentés de différentes manières  mais logiques &amp; sans perte d’info (A-1.3.1/2/3</a:t>
          </a:r>
        </a:p>
        <a:p>
          <a:pPr marL="57150" lvl="1" indent="-57150" algn="l" defTabSz="444500">
            <a:lnSpc>
              <a:spcPct val="90000"/>
            </a:lnSpc>
            <a:spcBef>
              <a:spcPct val="0"/>
            </a:spcBef>
            <a:spcAft>
              <a:spcPct val="15000"/>
            </a:spcAft>
            <a:buChar char="•"/>
          </a:pPr>
          <a:r>
            <a:rPr lang="fr-FR" sz="1000" kern="1200" dirty="0">
              <a:solidFill>
                <a:schemeClr val="bg1"/>
              </a:solidFill>
            </a:rPr>
            <a:t> </a:t>
          </a:r>
          <a:r>
            <a:rPr lang="fr-FR" sz="1000" b="1" kern="1200" dirty="0">
              <a:solidFill>
                <a:schemeClr val="bg1"/>
              </a:solidFill>
            </a:rPr>
            <a:t>distinguable</a:t>
          </a:r>
          <a:r>
            <a:rPr lang="fr-FR" sz="1000" kern="1200" dirty="0">
              <a:solidFill>
                <a:schemeClr val="bg1"/>
              </a:solidFill>
            </a:rPr>
            <a:t> (visuel/auditif) en séparant fond-forme  : couleur, son (A-1.4.1/2)  ; contraste, redimensionne texte, image-texte (AA-1.4.3/4/5) </a:t>
          </a:r>
        </a:p>
      </dsp:txBody>
      <dsp:txXfrm>
        <a:off x="298820" y="-335195"/>
        <a:ext cx="2394634" cy="1694898"/>
      </dsp:txXfrm>
    </dsp:sp>
    <dsp:sp modelId="{6F5B14C5-E9E7-4CD3-88D9-B2CEC3A1D2F1}">
      <dsp:nvSpPr>
        <dsp:cNvPr id="0" name=""/>
        <dsp:cNvSpPr/>
      </dsp:nvSpPr>
      <dsp:spPr>
        <a:xfrm>
          <a:off x="2671625" y="758341"/>
          <a:ext cx="1246999" cy="1219606"/>
        </a:xfrm>
        <a:prstGeom prst="pieWedge">
          <a:avLst/>
        </a:prstGeom>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hemeClr val="accent1"/>
        </a:lnRef>
        <a:fillRef idx="3">
          <a:schemeClr val="accent1"/>
        </a:fillRef>
        <a:effectRef idx="3">
          <a:schemeClr val="accent1"/>
        </a:effectRef>
        <a:fontRef idx="minor">
          <a:schemeClr val="lt1"/>
        </a:fontRef>
      </dsp:style>
      <dsp:txBody>
        <a:bodyPr spcFirstLastPara="0" vert="horz" wrap="square" lIns="36000" tIns="72000" rIns="72000" bIns="78232" numCol="1" spcCol="1270" anchor="ctr" anchorCtr="0">
          <a:noAutofit/>
        </a:bodyPr>
        <a:lstStyle/>
        <a:p>
          <a:pPr marL="0" lvl="0" indent="0" algn="l" defTabSz="466725">
            <a:lnSpc>
              <a:spcPct val="90000"/>
            </a:lnSpc>
            <a:spcBef>
              <a:spcPct val="0"/>
            </a:spcBef>
            <a:spcAft>
              <a:spcPct val="35000"/>
            </a:spcAft>
            <a:buNone/>
          </a:pPr>
          <a:r>
            <a:rPr lang="fr-FR" sz="1050" b="1" kern="1200" dirty="0">
              <a:solidFill>
                <a:schemeClr val="tx1"/>
              </a:solidFill>
            </a:rPr>
            <a:t>Perceptible</a:t>
          </a:r>
        </a:p>
        <a:p>
          <a:pPr marL="0" lvl="0" indent="0" algn="l" defTabSz="466725">
            <a:lnSpc>
              <a:spcPct val="90000"/>
            </a:lnSpc>
            <a:spcBef>
              <a:spcPct val="0"/>
            </a:spcBef>
            <a:spcAft>
              <a:spcPct val="35000"/>
            </a:spcAft>
            <a:buNone/>
          </a:pPr>
          <a:r>
            <a:rPr lang="fr-FR" sz="900" kern="1200" dirty="0">
              <a:solidFill>
                <a:schemeClr val="tx1"/>
              </a:solidFill>
            </a:rPr>
            <a:t>- contenu non textuel</a:t>
          </a:r>
        </a:p>
        <a:p>
          <a:pPr marL="0" lvl="0" indent="0" algn="l" defTabSz="466725">
            <a:lnSpc>
              <a:spcPct val="90000"/>
            </a:lnSpc>
            <a:spcBef>
              <a:spcPct val="0"/>
            </a:spcBef>
            <a:spcAft>
              <a:spcPct val="35000"/>
            </a:spcAft>
            <a:buNone/>
          </a:pPr>
          <a:r>
            <a:rPr lang="fr-FR" sz="900" kern="1200" dirty="0">
              <a:solidFill>
                <a:schemeClr val="tx1"/>
              </a:solidFill>
            </a:rPr>
            <a:t>- audio-vidéo</a:t>
          </a:r>
        </a:p>
      </dsp:txBody>
      <dsp:txXfrm>
        <a:off x="3036863" y="1115555"/>
        <a:ext cx="881761" cy="862392"/>
      </dsp:txXfrm>
    </dsp:sp>
    <dsp:sp modelId="{7F8B8DD9-7414-4990-B4A2-5CBC688A0D26}">
      <dsp:nvSpPr>
        <dsp:cNvPr id="0" name=""/>
        <dsp:cNvSpPr/>
      </dsp:nvSpPr>
      <dsp:spPr>
        <a:xfrm rot="5400000">
          <a:off x="4082574" y="733232"/>
          <a:ext cx="1219606" cy="1246999"/>
        </a:xfrm>
        <a:prstGeom prst="pieWedge">
          <a:avLst/>
        </a:prstGeom>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hemeClr val="accent1"/>
        </a:lnRef>
        <a:fillRef idx="3">
          <a:schemeClr val="accent1"/>
        </a:fillRef>
        <a:effectRef idx="3">
          <a:schemeClr val="accent1"/>
        </a:effectRef>
        <a:fontRef idx="minor">
          <a:schemeClr val="lt1"/>
        </a:fontRef>
      </dsp:style>
      <dsp:txBody>
        <a:bodyPr spcFirstLastPara="0" vert="horz" wrap="square" lIns="78232" tIns="78232" rIns="78232" bIns="78232" numCol="1" spcCol="1270" anchor="ctr" anchorCtr="0">
          <a:noAutofit/>
        </a:bodyPr>
        <a:lstStyle/>
        <a:p>
          <a:pPr marL="0" lvl="0" indent="0" algn="l" defTabSz="466725">
            <a:lnSpc>
              <a:spcPct val="90000"/>
            </a:lnSpc>
            <a:spcBef>
              <a:spcPct val="0"/>
            </a:spcBef>
            <a:spcAft>
              <a:spcPct val="35000"/>
            </a:spcAft>
            <a:buNone/>
          </a:pPr>
          <a:r>
            <a:rPr lang="fr-FR" sz="1050" b="1" kern="1200" dirty="0">
              <a:solidFill>
                <a:schemeClr val="tx1"/>
              </a:solidFill>
            </a:rPr>
            <a:t>Utilisable</a:t>
          </a:r>
        </a:p>
        <a:p>
          <a:pPr marL="0" lvl="0" indent="0" algn="l" defTabSz="466725">
            <a:lnSpc>
              <a:spcPct val="90000"/>
            </a:lnSpc>
            <a:spcBef>
              <a:spcPct val="0"/>
            </a:spcBef>
            <a:spcAft>
              <a:spcPct val="35000"/>
            </a:spcAft>
            <a:buNone/>
          </a:pPr>
          <a:r>
            <a:rPr lang="fr-FR" sz="900" kern="1200" dirty="0">
              <a:solidFill>
                <a:schemeClr val="tx1"/>
              </a:solidFill>
            </a:rPr>
            <a:t>-composants</a:t>
          </a:r>
        </a:p>
        <a:p>
          <a:pPr marL="0" lvl="0" indent="0" algn="l" defTabSz="466725">
            <a:lnSpc>
              <a:spcPct val="90000"/>
            </a:lnSpc>
            <a:spcBef>
              <a:spcPct val="0"/>
            </a:spcBef>
            <a:spcAft>
              <a:spcPct val="35000"/>
            </a:spcAft>
            <a:buNone/>
          </a:pPr>
          <a:r>
            <a:rPr lang="fr-FR" sz="900" kern="1200" dirty="0">
              <a:solidFill>
                <a:schemeClr val="tx1"/>
              </a:solidFill>
            </a:rPr>
            <a:t>- navigation</a:t>
          </a:r>
          <a:br>
            <a:rPr lang="fr-FR" sz="900" kern="1200" dirty="0">
              <a:solidFill>
                <a:schemeClr val="tx1"/>
              </a:solidFill>
            </a:rPr>
          </a:br>
          <a:endParaRPr lang="fr-FR" sz="900" kern="1200" dirty="0">
            <a:solidFill>
              <a:schemeClr val="tx1"/>
            </a:solidFill>
          </a:endParaRPr>
        </a:p>
      </dsp:txBody>
      <dsp:txXfrm rot="-5400000">
        <a:off x="4068878" y="1104142"/>
        <a:ext cx="881761" cy="862392"/>
      </dsp:txXfrm>
    </dsp:sp>
    <dsp:sp modelId="{348DEA8E-3331-4829-AD3B-A201A819CB2C}">
      <dsp:nvSpPr>
        <dsp:cNvPr id="0" name=""/>
        <dsp:cNvSpPr/>
      </dsp:nvSpPr>
      <dsp:spPr>
        <a:xfrm rot="10800000">
          <a:off x="4026013" y="2006464"/>
          <a:ext cx="1332729" cy="1219606"/>
        </a:xfrm>
        <a:prstGeom prst="pieWedge">
          <a:avLst/>
        </a:prstGeom>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hemeClr val="accent1"/>
        </a:lnRef>
        <a:fillRef idx="3">
          <a:schemeClr val="accent1"/>
        </a:fillRef>
        <a:effectRef idx="3">
          <a:schemeClr val="accent1"/>
        </a:effectRef>
        <a:fontRef idx="minor">
          <a:schemeClr val="lt1"/>
        </a:fontRef>
      </dsp:style>
      <dsp:txBody>
        <a:bodyPr spcFirstLastPara="0" vert="horz" wrap="square" lIns="72000" tIns="108000" rIns="72000" bIns="108000" numCol="1" spcCol="1270" anchor="ctr" anchorCtr="0">
          <a:noAutofit/>
        </a:bodyPr>
        <a:lstStyle/>
        <a:p>
          <a:pPr marL="0" lvl="0" indent="0" algn="l" defTabSz="311150">
            <a:lnSpc>
              <a:spcPct val="90000"/>
            </a:lnSpc>
            <a:spcBef>
              <a:spcPct val="0"/>
            </a:spcBef>
            <a:spcAft>
              <a:spcPct val="35000"/>
            </a:spcAft>
            <a:buNone/>
          </a:pPr>
          <a:endParaRPr lang="fr-FR" sz="700" kern="1200" dirty="0">
            <a:solidFill>
              <a:schemeClr val="tx1"/>
            </a:solidFill>
          </a:endParaRPr>
        </a:p>
        <a:p>
          <a:pPr marL="0" lvl="0" indent="0" algn="ctr" defTabSz="311150">
            <a:lnSpc>
              <a:spcPct val="90000"/>
            </a:lnSpc>
            <a:spcBef>
              <a:spcPct val="0"/>
            </a:spcBef>
            <a:spcAft>
              <a:spcPct val="35000"/>
            </a:spcAft>
            <a:buNone/>
          </a:pPr>
          <a:r>
            <a:rPr lang="fr-FR" sz="1000" b="1" kern="1200" dirty="0" err="1">
              <a:solidFill>
                <a:schemeClr val="tx1"/>
              </a:solidFill>
            </a:rPr>
            <a:t>Compréhen-sible</a:t>
          </a:r>
          <a:endParaRPr lang="fr-FR" sz="1000" b="1" kern="1200" dirty="0">
            <a:solidFill>
              <a:schemeClr val="tx1"/>
            </a:solidFill>
          </a:endParaRPr>
        </a:p>
        <a:p>
          <a:pPr marL="0" lvl="0" indent="0" algn="l" defTabSz="311150">
            <a:lnSpc>
              <a:spcPct val="90000"/>
            </a:lnSpc>
            <a:spcBef>
              <a:spcPct val="0"/>
            </a:spcBef>
            <a:spcAft>
              <a:spcPct val="35000"/>
            </a:spcAft>
            <a:buNone/>
          </a:pPr>
          <a:r>
            <a:rPr lang="fr-FR" sz="900" kern="1200" dirty="0">
              <a:solidFill>
                <a:schemeClr val="tx1"/>
              </a:solidFill>
            </a:rPr>
            <a:t>- information</a:t>
          </a:r>
        </a:p>
        <a:p>
          <a:pPr marL="0" lvl="0" indent="0" algn="l" defTabSz="311150">
            <a:lnSpc>
              <a:spcPct val="90000"/>
            </a:lnSpc>
            <a:spcBef>
              <a:spcPct val="0"/>
            </a:spcBef>
            <a:spcAft>
              <a:spcPct val="35000"/>
            </a:spcAft>
            <a:buNone/>
          </a:pPr>
          <a:r>
            <a:rPr lang="fr-FR" sz="900" kern="1200" dirty="0">
              <a:solidFill>
                <a:schemeClr val="tx1"/>
              </a:solidFill>
            </a:rPr>
            <a:t>- utilisation</a:t>
          </a:r>
        </a:p>
        <a:p>
          <a:pPr marL="0" lvl="0" indent="0" algn="l" defTabSz="311150">
            <a:lnSpc>
              <a:spcPct val="90000"/>
            </a:lnSpc>
            <a:spcBef>
              <a:spcPct val="0"/>
            </a:spcBef>
            <a:spcAft>
              <a:spcPct val="35000"/>
            </a:spcAft>
            <a:buNone/>
          </a:pPr>
          <a:r>
            <a:rPr lang="fr-FR" sz="900" kern="1200" dirty="0">
              <a:solidFill>
                <a:schemeClr val="tx1"/>
              </a:solidFill>
            </a:rPr>
            <a:t>- interface</a:t>
          </a:r>
        </a:p>
      </dsp:txBody>
      <dsp:txXfrm rot="10800000">
        <a:off x="4026013" y="2006464"/>
        <a:ext cx="942382" cy="862392"/>
      </dsp:txXfrm>
    </dsp:sp>
    <dsp:sp modelId="{7BD1151D-96F5-4BB8-BF08-E6FB66D9D2FC}">
      <dsp:nvSpPr>
        <dsp:cNvPr id="0" name=""/>
        <dsp:cNvSpPr/>
      </dsp:nvSpPr>
      <dsp:spPr>
        <a:xfrm rot="16200000">
          <a:off x="2679711" y="2006951"/>
          <a:ext cx="1219606" cy="1246999"/>
        </a:xfrm>
        <a:prstGeom prst="pieWedge">
          <a:avLst/>
        </a:prstGeom>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hemeClr val="accent1"/>
        </a:lnRef>
        <a:fillRef idx="3">
          <a:schemeClr val="accent1"/>
        </a:fillRef>
        <a:effectRef idx="3">
          <a:schemeClr val="accent1"/>
        </a:effectRef>
        <a:fontRef idx="minor">
          <a:schemeClr val="lt1"/>
        </a:fontRef>
      </dsp:style>
      <dsp:txBody>
        <a:bodyPr spcFirstLastPara="0" vert="horz" wrap="square" lIns="78232" tIns="78232" rIns="78232" bIns="78232" numCol="1" spcCol="1270" anchor="ctr" anchorCtr="0">
          <a:noAutofit/>
        </a:bodyPr>
        <a:lstStyle/>
        <a:p>
          <a:pPr marL="0" lvl="0" indent="0" algn="l" defTabSz="466725">
            <a:lnSpc>
              <a:spcPct val="90000"/>
            </a:lnSpc>
            <a:spcBef>
              <a:spcPct val="0"/>
            </a:spcBef>
            <a:spcAft>
              <a:spcPct val="35000"/>
            </a:spcAft>
            <a:buNone/>
          </a:pPr>
          <a:r>
            <a:rPr lang="fr-FR" sz="1050" b="1" kern="1200" dirty="0">
              <a:solidFill>
                <a:schemeClr val="tx1"/>
              </a:solidFill>
            </a:rPr>
            <a:t>Robuste</a:t>
          </a:r>
        </a:p>
        <a:p>
          <a:pPr marL="0" lvl="0" indent="0" algn="l" defTabSz="466725">
            <a:lnSpc>
              <a:spcPct val="90000"/>
            </a:lnSpc>
            <a:spcBef>
              <a:spcPct val="0"/>
            </a:spcBef>
            <a:spcAft>
              <a:spcPct val="35000"/>
            </a:spcAft>
            <a:buNone/>
          </a:pPr>
          <a:r>
            <a:rPr lang="fr-FR" sz="1000" kern="1200" dirty="0">
              <a:solidFill>
                <a:schemeClr val="tx1"/>
              </a:solidFill>
            </a:rPr>
            <a:t>- code</a:t>
          </a:r>
          <a:endParaRPr lang="fr-FR" sz="1050" kern="1200" dirty="0">
            <a:solidFill>
              <a:schemeClr val="tx1"/>
            </a:solidFill>
          </a:endParaRPr>
        </a:p>
      </dsp:txBody>
      <dsp:txXfrm rot="5400000">
        <a:off x="3031253" y="2020647"/>
        <a:ext cx="881761" cy="862392"/>
      </dsp:txXfrm>
    </dsp:sp>
    <dsp:sp modelId="{EC258C66-46D1-4590-B8FD-BE02EBF02212}">
      <dsp:nvSpPr>
        <dsp:cNvPr id="0" name=""/>
        <dsp:cNvSpPr/>
      </dsp:nvSpPr>
      <dsp:spPr>
        <a:xfrm>
          <a:off x="3772625" y="1760898"/>
          <a:ext cx="391403" cy="340350"/>
        </a:xfrm>
        <a:prstGeom prst="circularArrow">
          <a:avLst/>
        </a:prstGeom>
        <a:solidFill>
          <a:schemeClr val="lt1"/>
        </a:solidFill>
        <a:ln w="127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sp>
    <dsp:sp modelId="{7DA1B3FE-869A-4D66-B06B-BA4584F7677A}">
      <dsp:nvSpPr>
        <dsp:cNvPr id="0" name=""/>
        <dsp:cNvSpPr/>
      </dsp:nvSpPr>
      <dsp:spPr>
        <a:xfrm rot="10800000">
          <a:off x="3772648" y="1881090"/>
          <a:ext cx="391403" cy="340350"/>
        </a:xfrm>
        <a:prstGeom prst="circularArrow">
          <a:avLst/>
        </a:prstGeom>
        <a:solidFill>
          <a:schemeClr val="lt1"/>
        </a:solidFill>
        <a:ln w="127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E97987B-0FC6-4ABC-8654-605C1554ACC9}"/>
              </a:ext>
            </a:extLst>
          </p:cNvPr>
          <p:cNvSpPr>
            <a:spLocks noGrp="1"/>
          </p:cNvSpPr>
          <p:nvPr>
            <p:ph type="hdr" sz="quarter"/>
          </p:nvPr>
        </p:nvSpPr>
        <p:spPr>
          <a:xfrm>
            <a:off x="0" y="0"/>
            <a:ext cx="3076575" cy="511175"/>
          </a:xfrm>
          <a:prstGeom prst="rect">
            <a:avLst/>
          </a:prstGeom>
        </p:spPr>
        <p:txBody>
          <a:bodyPr vert="horz" lIns="99048" tIns="49524" rIns="99048" bIns="49524" rtlCol="0"/>
          <a:lstStyle>
            <a:lvl1pPr algn="l" eaLnBrk="1" hangingPunct="1">
              <a:defRPr sz="1300">
                <a:latin typeface="Helvetica 75" pitchFamily="34" charset="0"/>
                <a:ea typeface="ＭＳ Ｐゴシック" panose="020B0600070205080204" pitchFamily="34" charset="-128"/>
                <a:cs typeface="+mn-cs"/>
              </a:defRPr>
            </a:lvl1pPr>
          </a:lstStyle>
          <a:p>
            <a:pPr>
              <a:defRPr/>
            </a:pPr>
            <a:endParaRPr lang="en-GB"/>
          </a:p>
        </p:txBody>
      </p:sp>
      <p:sp>
        <p:nvSpPr>
          <p:cNvPr id="3" name="Date Placeholder 2">
            <a:extLst>
              <a:ext uri="{FF2B5EF4-FFF2-40B4-BE49-F238E27FC236}">
                <a16:creationId xmlns:a16="http://schemas.microsoft.com/office/drawing/2014/main" id="{4D01DE2A-631C-4240-84B1-85BBA52634B8}"/>
              </a:ext>
            </a:extLst>
          </p:cNvPr>
          <p:cNvSpPr>
            <a:spLocks noGrp="1"/>
          </p:cNvSpPr>
          <p:nvPr>
            <p:ph type="dt" sz="quarter" idx="1"/>
          </p:nvPr>
        </p:nvSpPr>
        <p:spPr>
          <a:xfrm>
            <a:off x="4021138" y="0"/>
            <a:ext cx="3076575" cy="511175"/>
          </a:xfrm>
          <a:prstGeom prst="rect">
            <a:avLst/>
          </a:prstGeom>
        </p:spPr>
        <p:txBody>
          <a:bodyPr vert="horz" lIns="99048" tIns="49524" rIns="99048" bIns="49524" rtlCol="0"/>
          <a:lstStyle>
            <a:lvl1pPr algn="r" eaLnBrk="1" hangingPunct="1">
              <a:defRPr sz="1300">
                <a:latin typeface="Helvetica 75" pitchFamily="34" charset="0"/>
                <a:ea typeface="ＭＳ Ｐゴシック" panose="020B0600070205080204" pitchFamily="34" charset="-128"/>
                <a:cs typeface="+mn-cs"/>
              </a:defRPr>
            </a:lvl1pPr>
          </a:lstStyle>
          <a:p>
            <a:pPr>
              <a:defRPr/>
            </a:pPr>
            <a:fld id="{1F31263F-E5CF-4100-81B1-BE691628A2A1}" type="datetimeFigureOut">
              <a:rPr lang="en-GB"/>
              <a:pPr>
                <a:defRPr/>
              </a:pPr>
              <a:t>08/11/2022</a:t>
            </a:fld>
            <a:endParaRPr lang="en-GB" dirty="0"/>
          </a:p>
        </p:txBody>
      </p:sp>
      <p:sp>
        <p:nvSpPr>
          <p:cNvPr id="4" name="Footer Placeholder 3">
            <a:extLst>
              <a:ext uri="{FF2B5EF4-FFF2-40B4-BE49-F238E27FC236}">
                <a16:creationId xmlns:a16="http://schemas.microsoft.com/office/drawing/2014/main" id="{4746BEA4-A52C-40E0-B560-26A1C235BDEA}"/>
              </a:ext>
            </a:extLst>
          </p:cNvPr>
          <p:cNvSpPr>
            <a:spLocks noGrp="1"/>
          </p:cNvSpPr>
          <p:nvPr>
            <p:ph type="ftr" sz="quarter" idx="2"/>
          </p:nvPr>
        </p:nvSpPr>
        <p:spPr>
          <a:xfrm>
            <a:off x="0" y="9721850"/>
            <a:ext cx="3076575" cy="511175"/>
          </a:xfrm>
          <a:prstGeom prst="rect">
            <a:avLst/>
          </a:prstGeom>
        </p:spPr>
        <p:txBody>
          <a:bodyPr vert="horz" lIns="99048" tIns="49524" rIns="99048" bIns="49524" rtlCol="0" anchor="b"/>
          <a:lstStyle>
            <a:lvl1pPr algn="l" eaLnBrk="1" hangingPunct="1">
              <a:defRPr sz="1300">
                <a:latin typeface="Helvetica 75" pitchFamily="34" charset="0"/>
                <a:ea typeface="ＭＳ Ｐゴシック" panose="020B0600070205080204" pitchFamily="34" charset="-128"/>
                <a:cs typeface="+mn-cs"/>
              </a:defRPr>
            </a:lvl1pPr>
          </a:lstStyle>
          <a:p>
            <a:pPr>
              <a:defRPr/>
            </a:pPr>
            <a:endParaRPr lang="en-GB"/>
          </a:p>
        </p:txBody>
      </p:sp>
      <p:sp>
        <p:nvSpPr>
          <p:cNvPr id="5" name="Slide Number Placeholder 4">
            <a:extLst>
              <a:ext uri="{FF2B5EF4-FFF2-40B4-BE49-F238E27FC236}">
                <a16:creationId xmlns:a16="http://schemas.microsoft.com/office/drawing/2014/main" id="{988C294D-7996-4CBE-9F7E-0EE16B427FAC}"/>
              </a:ext>
            </a:extLst>
          </p:cNvPr>
          <p:cNvSpPr>
            <a:spLocks noGrp="1"/>
          </p:cNvSpPr>
          <p:nvPr>
            <p:ph type="sldNum" sz="quarter" idx="3"/>
          </p:nvPr>
        </p:nvSpPr>
        <p:spPr>
          <a:xfrm>
            <a:off x="4021138" y="9721850"/>
            <a:ext cx="3076575" cy="511175"/>
          </a:xfrm>
          <a:prstGeom prst="rect">
            <a:avLst/>
          </a:prstGeom>
        </p:spPr>
        <p:txBody>
          <a:bodyPr vert="horz" wrap="square" lIns="99048" tIns="49524" rIns="99048" bIns="49524" numCol="1" anchor="b" anchorCtr="0" compatLnSpc="1">
            <a:prstTxWarp prst="textNoShape">
              <a:avLst/>
            </a:prstTxWarp>
          </a:bodyPr>
          <a:lstStyle>
            <a:lvl1pPr algn="r" eaLnBrk="1" hangingPunct="1">
              <a:defRPr sz="1300">
                <a:latin typeface="Helvetica 75" pitchFamily="34" charset="0"/>
                <a:ea typeface="ＭＳ Ｐゴシック" panose="020B0600070205080204" pitchFamily="34" charset="-128"/>
                <a:cs typeface="Arial" panose="020B0604020202020204" pitchFamily="34" charset="0"/>
              </a:defRPr>
            </a:lvl1pPr>
          </a:lstStyle>
          <a:p>
            <a:pPr>
              <a:defRPr/>
            </a:pPr>
            <a:fld id="{E092571F-5B08-4AA6-A6A8-16ED94E27B80}" type="slidenum">
              <a:rPr lang="en-GB" altLang="fr-FR"/>
              <a:pPr>
                <a:defRPr/>
              </a:pPr>
              <a:t>‹N°›</a:t>
            </a:fld>
            <a:endParaRPr lang="en-GB" altLang="fr-F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png>
</file>

<file path=ppt/media/image23.png>
</file>

<file path=ppt/media/image24.png>
</file>

<file path=ppt/media/image25.png>
</file>

<file path=ppt/media/image26.jpeg>
</file>

<file path=ppt/media/image27.jpeg>
</file>

<file path=ppt/media/image28.png>
</file>

<file path=ppt/media/image29.png>
</file>

<file path=ppt/media/image3.png>
</file>

<file path=ppt/media/image30.jpeg>
</file>

<file path=ppt/media/image31.pn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49.png>
</file>

<file path=ppt/media/image5.png>
</file>

<file path=ppt/media/image50.jpeg>
</file>

<file path=ppt/media/image51.png>
</file>

<file path=ppt/media/image52.png>
</file>

<file path=ppt/media/image5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Slide Image Placeholder 3">
            <a:extLst>
              <a:ext uri="{FF2B5EF4-FFF2-40B4-BE49-F238E27FC236}">
                <a16:creationId xmlns:a16="http://schemas.microsoft.com/office/drawing/2014/main" id="{94B1B2CE-77A0-4A16-AE75-88C91922EB6C}"/>
              </a:ext>
            </a:extLst>
          </p:cNvPr>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pPr lvl="0"/>
            <a:endParaRPr lang="en-GB" noProof="0" dirty="0"/>
          </a:p>
        </p:txBody>
      </p:sp>
      <p:sp>
        <p:nvSpPr>
          <p:cNvPr id="5" name="Notes Placeholder 4">
            <a:extLst>
              <a:ext uri="{FF2B5EF4-FFF2-40B4-BE49-F238E27FC236}">
                <a16:creationId xmlns:a16="http://schemas.microsoft.com/office/drawing/2014/main" id="{8D3BB23C-4988-47DB-A746-1896F393C43A}"/>
              </a:ext>
            </a:extLst>
          </p:cNvPr>
          <p:cNvSpPr>
            <a:spLocks noGrp="1"/>
          </p:cNvSpPr>
          <p:nvPr>
            <p:ph type="body" sz="quarter" idx="3"/>
          </p:nvPr>
        </p:nvSpPr>
        <p:spPr>
          <a:xfrm>
            <a:off x="709613" y="4926013"/>
            <a:ext cx="5680075" cy="4029075"/>
          </a:xfrm>
          <a:prstGeom prst="rect">
            <a:avLst/>
          </a:prstGeom>
        </p:spPr>
        <p:txBody>
          <a:bodyPr vert="horz" wrap="square" lIns="0" tIns="0" rIns="0" bIns="0" numCol="1" anchor="t" anchorCtr="0" compatLnSpc="1">
            <a:prstTxWarp prst="textNoShape">
              <a:avLst/>
            </a:prstTxWarp>
          </a:bodyPr>
          <a:lstStyle/>
          <a:p>
            <a:pPr lvl="0"/>
            <a:r>
              <a:rPr lang="en-GB" altLang="en-US" noProof="0" dirty="0"/>
              <a:t>Click to edit Master text styles</a:t>
            </a:r>
          </a:p>
          <a:p>
            <a:pPr lvl="1"/>
            <a:r>
              <a:rPr lang="en-GB" altLang="en-US" noProof="0" dirty="0"/>
              <a:t>Second level</a:t>
            </a:r>
          </a:p>
          <a:p>
            <a:pPr lvl="2"/>
            <a:r>
              <a:rPr lang="en-GB" altLang="en-US" noProof="0" dirty="0"/>
              <a:t>Third level</a:t>
            </a:r>
          </a:p>
          <a:p>
            <a:pPr lvl="3"/>
            <a:r>
              <a:rPr lang="en-GB" altLang="en-US" noProof="0" dirty="0"/>
              <a:t>Fourth level</a:t>
            </a:r>
          </a:p>
          <a:p>
            <a:pPr lvl="4"/>
            <a:r>
              <a:rPr lang="en-GB" altLang="en-US" noProof="0" dirty="0"/>
              <a:t>Fifth level</a:t>
            </a:r>
          </a:p>
        </p:txBody>
      </p:sp>
    </p:spTree>
  </p:cSld>
  <p:clrMap bg1="lt1" tx1="dk1" bg2="lt2" tx2="dk2" accent1="accent1" accent2="accent2" accent3="accent3" accent4="accent4" accent5="accent5" accent6="accent6" hlink="hlink" folHlink="folHlink"/>
  <p:notesStyle>
    <a:lvl1pPr algn="l" defTabSz="712788" rtl="0" eaLnBrk="0" fontAlgn="base" hangingPunct="0">
      <a:spcBef>
        <a:spcPct val="30000"/>
      </a:spcBef>
      <a:spcAft>
        <a:spcPct val="0"/>
      </a:spcAft>
      <a:buFont typeface="Wingdings" panose="05000000000000000000" pitchFamily="2" charset="2"/>
      <a:defRPr sz="900" kern="1200">
        <a:solidFill>
          <a:schemeClr val="tx1"/>
        </a:solidFill>
        <a:latin typeface="Helvetica 75 Bold" panose="020B0804020202020204" pitchFamily="34" charset="0"/>
        <a:ea typeface="MS PGothic" panose="020B0600070205080204" pitchFamily="34" charset="-128"/>
        <a:cs typeface="+mn-cs"/>
      </a:defRPr>
    </a:lvl1pPr>
    <a:lvl2pPr marL="114300" indent="-114300" algn="l" defTabSz="712788" rtl="0" eaLnBrk="0" fontAlgn="base" hangingPunct="0">
      <a:spcBef>
        <a:spcPct val="30000"/>
      </a:spcBef>
      <a:spcAft>
        <a:spcPct val="0"/>
      </a:spcAft>
      <a:buFont typeface="Helvetica 75" panose="020B0804020202020204"/>
      <a:buChar char="−"/>
      <a:defRPr sz="900" kern="1200">
        <a:solidFill>
          <a:schemeClr val="tx1"/>
        </a:solidFill>
        <a:latin typeface="Helvetica 55 Roman" panose="020B0604020202020204" pitchFamily="34" charset="0"/>
        <a:ea typeface="MS PGothic" panose="020B0600070205080204" pitchFamily="34" charset="-128"/>
        <a:cs typeface="+mn-cs"/>
      </a:defRPr>
    </a:lvl2pPr>
    <a:lvl3pPr marL="230188" indent="-115888" algn="l" defTabSz="712788" rtl="0" eaLnBrk="0" fontAlgn="base" hangingPunct="0">
      <a:spcBef>
        <a:spcPct val="30000"/>
      </a:spcBef>
      <a:spcAft>
        <a:spcPct val="0"/>
      </a:spcAft>
      <a:buFont typeface="Helvetica 75" panose="020B0804020202020204"/>
      <a:buChar char="−"/>
      <a:defRPr sz="900" kern="1200">
        <a:solidFill>
          <a:schemeClr val="tx1"/>
        </a:solidFill>
        <a:latin typeface="Helvetica 55 Roman" panose="020B0604020202020204" pitchFamily="34" charset="0"/>
        <a:ea typeface="MS PGothic" panose="020B0600070205080204" pitchFamily="34" charset="-128"/>
        <a:cs typeface="+mn-cs"/>
      </a:defRPr>
    </a:lvl3pPr>
    <a:lvl4pPr marL="342900" indent="-112713" algn="l" defTabSz="712788" rtl="0" eaLnBrk="0" fontAlgn="base" hangingPunct="0">
      <a:spcBef>
        <a:spcPct val="30000"/>
      </a:spcBef>
      <a:spcAft>
        <a:spcPct val="0"/>
      </a:spcAft>
      <a:buFont typeface="Helvetica 75" panose="020B0804020202020204"/>
      <a:buChar char="−"/>
      <a:defRPr sz="900" kern="1200">
        <a:solidFill>
          <a:schemeClr val="tx1"/>
        </a:solidFill>
        <a:latin typeface="Helvetica 55 Roman" panose="020B0604020202020204" pitchFamily="34" charset="0"/>
        <a:ea typeface="MS PGothic" panose="020B0600070205080204" pitchFamily="34" charset="-128"/>
        <a:cs typeface="+mn-cs"/>
      </a:defRPr>
    </a:lvl4pPr>
    <a:lvl5pPr marL="457200" indent="-114300" algn="l" defTabSz="712788" rtl="0" eaLnBrk="0" fontAlgn="base" hangingPunct="0">
      <a:spcBef>
        <a:spcPct val="30000"/>
      </a:spcBef>
      <a:spcAft>
        <a:spcPct val="0"/>
      </a:spcAft>
      <a:buFont typeface="Helvetica 75" panose="020B0804020202020204"/>
      <a:buChar char="−"/>
      <a:defRPr sz="900" kern="1200">
        <a:solidFill>
          <a:schemeClr val="tx1"/>
        </a:solidFill>
        <a:latin typeface="Helvetica 55 Roman" panose="020B0604020202020204" pitchFamily="34" charset="0"/>
        <a:ea typeface="MS PGothic" panose="020B0600070205080204" pitchFamily="34" charset="-128"/>
        <a:cs typeface="+mn-cs"/>
      </a:defRPr>
    </a:lvl5pPr>
    <a:lvl6pPr marL="1783080" algn="l" defTabSz="713232" rtl="0" eaLnBrk="1" latinLnBrk="0" hangingPunct="1">
      <a:defRPr sz="936" kern="1200">
        <a:solidFill>
          <a:schemeClr val="tx1"/>
        </a:solidFill>
        <a:latin typeface="+mn-lt"/>
        <a:ea typeface="+mn-ea"/>
        <a:cs typeface="+mn-cs"/>
      </a:defRPr>
    </a:lvl6pPr>
    <a:lvl7pPr marL="2139696" algn="l" defTabSz="713232" rtl="0" eaLnBrk="1" latinLnBrk="0" hangingPunct="1">
      <a:defRPr sz="936" kern="1200">
        <a:solidFill>
          <a:schemeClr val="tx1"/>
        </a:solidFill>
        <a:latin typeface="+mn-lt"/>
        <a:ea typeface="+mn-ea"/>
        <a:cs typeface="+mn-cs"/>
      </a:defRPr>
    </a:lvl7pPr>
    <a:lvl8pPr marL="2496312" algn="l" defTabSz="713232" rtl="0" eaLnBrk="1" latinLnBrk="0" hangingPunct="1">
      <a:defRPr sz="936" kern="1200">
        <a:solidFill>
          <a:schemeClr val="tx1"/>
        </a:solidFill>
        <a:latin typeface="+mn-lt"/>
        <a:ea typeface="+mn-ea"/>
        <a:cs typeface="+mn-cs"/>
      </a:defRPr>
    </a:lvl8pPr>
    <a:lvl9pPr marL="2852928" algn="l" defTabSz="713232" rtl="0" eaLnBrk="1" latinLnBrk="0" hangingPunct="1">
      <a:defRPr sz="93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99designs.fr/blog/tendances/tendances-marketing-digital/"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microsoft.com/design/inclusive/"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microsoft.com/design/inclusive/"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s://www.ibm.com/able/inclusive-design.html"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www.w3.org/Translations/WCAG20-fr/" TargetMode="External"/><Relationship Id="rId2" Type="http://schemas.openxmlformats.org/officeDocument/2006/relationships/slide" Target="../slides/slide24.xml"/><Relationship Id="rId1" Type="http://schemas.openxmlformats.org/officeDocument/2006/relationships/notesMaster" Target="../notesMasters/notesMaster1.xml"/><Relationship Id="rId4" Type="http://schemas.openxmlformats.org/officeDocument/2006/relationships/hyperlink" Target="http://www.iso.org/iso/fr/home/store/catalogue_tc/catalogue_detail.htm?csnumber=58625"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plazza.orange.com/docs/DOC-590126" TargetMode="External"/><Relationship Id="rId2" Type="http://schemas.openxmlformats.org/officeDocument/2006/relationships/slide" Target="../slides/slide31.xml"/><Relationship Id="rId1" Type="http://schemas.openxmlformats.org/officeDocument/2006/relationships/notesMaster" Target="../notesMasters/notesMaster1.xml"/><Relationship Id="rId4" Type="http://schemas.openxmlformats.org/officeDocument/2006/relationships/hyperlink" Target="mailto:accessibility.support@orange.com" TargetMode="External"/></Relationships>
</file>

<file path=ppt/notesSlides/_rels/notesSlide27.xml.rels><?xml version="1.0" encoding="UTF-8" standalone="yes"?>
<Relationships xmlns="http://schemas.openxmlformats.org/package/2006/relationships"><Relationship Id="rId8" Type="http://schemas.openxmlformats.org/officeDocument/2006/relationships/hyperlink" Target="https://mattermost.tech.orange/boosted/channels/town-square" TargetMode="External"/><Relationship Id="rId3" Type="http://schemas.openxmlformats.org/officeDocument/2006/relationships/hyperlink" Target="https://design.orange.com/fr/design-system/" TargetMode="External"/><Relationship Id="rId7" Type="http://schemas.openxmlformats.org/officeDocument/2006/relationships/hyperlink" Target="https://a11y-guidelines.orange.com/fr/web/tester/" TargetMode="External"/><Relationship Id="rId2" Type="http://schemas.openxmlformats.org/officeDocument/2006/relationships/slide" Target="../slides/slide32.xml"/><Relationship Id="rId1" Type="http://schemas.openxmlformats.org/officeDocument/2006/relationships/notesMaster" Target="../notesMasters/notesMaster1.xml"/><Relationship Id="rId6" Type="http://schemas.openxmlformats.org/officeDocument/2006/relationships/hyperlink" Target="https://a11y-guidelines.orange.com/fr/web/designer/" TargetMode="External"/><Relationship Id="rId11" Type="http://schemas.openxmlformats.org/officeDocument/2006/relationships/hyperlink" Target="https://a11y-guidelines.orange.com/fr/web/developper/" TargetMode="External"/><Relationship Id="rId5" Type="http://schemas.openxmlformats.org/officeDocument/2006/relationships/hyperlink" Target="https://design.orange.com/fr/guidelines/palettes-de-couleurs-digitales/" TargetMode="External"/><Relationship Id="rId10" Type="http://schemas.openxmlformats.org/officeDocument/2006/relationships/hyperlink" Target="https://plazza.orange.com/groups/ob1" TargetMode="External"/><Relationship Id="rId4" Type="http://schemas.openxmlformats.org/officeDocument/2006/relationships/hyperlink" Target="https://design.orange.com/fr/guidelines/accessibility/" TargetMode="External"/><Relationship Id="rId9" Type="http://schemas.openxmlformats.org/officeDocument/2006/relationships/hyperlink" Target="https://plazza.orange.com/groups/boost" TargetMode="External"/></Relationships>
</file>

<file path=ppt/notesSlides/_rels/notesSlide28.xml.rels><?xml version="1.0" encoding="UTF-8" standalone="yes"?>
<Relationships xmlns="http://schemas.openxmlformats.org/package/2006/relationships"><Relationship Id="rId8" Type="http://schemas.openxmlformats.org/officeDocument/2006/relationships/hyperlink" Target="https://mattermost.tech.orange/boosted/channels/town-square" TargetMode="External"/><Relationship Id="rId3" Type="http://schemas.openxmlformats.org/officeDocument/2006/relationships/hyperlink" Target="https://design.orange.com/fr/design-system/" TargetMode="External"/><Relationship Id="rId7" Type="http://schemas.openxmlformats.org/officeDocument/2006/relationships/hyperlink" Target="https://a11y-guidelines.orange.com/fr/web/tester/" TargetMode="External"/><Relationship Id="rId2" Type="http://schemas.openxmlformats.org/officeDocument/2006/relationships/slide" Target="../slides/slide33.xml"/><Relationship Id="rId1" Type="http://schemas.openxmlformats.org/officeDocument/2006/relationships/notesMaster" Target="../notesMasters/notesMaster1.xml"/><Relationship Id="rId6" Type="http://schemas.openxmlformats.org/officeDocument/2006/relationships/hyperlink" Target="https://a11y-guidelines.orange.com/fr/web/designer/" TargetMode="External"/><Relationship Id="rId11" Type="http://schemas.openxmlformats.org/officeDocument/2006/relationships/hyperlink" Target="https://a11y-guidelines.orange.com/fr/web/developper/" TargetMode="External"/><Relationship Id="rId5" Type="http://schemas.openxmlformats.org/officeDocument/2006/relationships/hyperlink" Target="https://design.orange.com/fr/guidelines/palettes-de-couleurs-digitales/" TargetMode="External"/><Relationship Id="rId10" Type="http://schemas.openxmlformats.org/officeDocument/2006/relationships/hyperlink" Target="https://plazza.orange.com/groups/ob1" TargetMode="External"/><Relationship Id="rId4" Type="http://schemas.openxmlformats.org/officeDocument/2006/relationships/hyperlink" Target="https://design.orange.com/fr/guidelines/accessibility/" TargetMode="External"/><Relationship Id="rId9" Type="http://schemas.openxmlformats.org/officeDocument/2006/relationships/hyperlink" Target="https://plazza.orange.com/groups/boost" TargetMode="Externa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www.fondationorange.com/Declaration-d-accessibilite" TargetMode="External"/><Relationship Id="rId2" Type="http://schemas.openxmlformats.org/officeDocument/2006/relationships/slide" Target="../slides/slide34.xml"/><Relationship Id="rId1" Type="http://schemas.openxmlformats.org/officeDocument/2006/relationships/notesMaster" Target="../notesMasters/notesMaster1.xml"/><Relationship Id="rId5" Type="http://schemas.openxmlformats.org/officeDocument/2006/relationships/hyperlink" Target="https://a11y-guidelines.orange.com/fr/contenu-et-communication/" TargetMode="External"/><Relationship Id="rId4" Type="http://schemas.openxmlformats.org/officeDocument/2006/relationships/hyperlink" Target="mailto:accessibility.support@orange.com"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ebzine.okeenea.com/chiffres-du-handicap-en-hausse-accessibilite/"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a:extLst>
              <a:ext uri="{FF2B5EF4-FFF2-40B4-BE49-F238E27FC236}">
                <a16:creationId xmlns:a16="http://schemas.microsoft.com/office/drawing/2014/main" id="{CB93C6D0-AFB0-4645-9282-51EAC4F5452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843" name="Notes Placeholder 2">
            <a:extLst>
              <a:ext uri="{FF2B5EF4-FFF2-40B4-BE49-F238E27FC236}">
                <a16:creationId xmlns:a16="http://schemas.microsoft.com/office/drawing/2014/main" id="{026BC347-5EBE-45F8-BF93-925A21A7FED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fr-FR" altLang="fr-F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Espace réservé de l'image des diapositives 1">
            <a:extLst>
              <a:ext uri="{FF2B5EF4-FFF2-40B4-BE49-F238E27FC236}">
                <a16:creationId xmlns:a16="http://schemas.microsoft.com/office/drawing/2014/main" id="{ADD3952C-CBB2-4A55-BC5C-B62EBD6C28FC}"/>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4275" name="Espace réservé des notes 2">
            <a:extLst>
              <a:ext uri="{FF2B5EF4-FFF2-40B4-BE49-F238E27FC236}">
                <a16:creationId xmlns:a16="http://schemas.microsoft.com/office/drawing/2014/main" id="{DDC66149-4FBB-4868-9AD0-70796310782D}"/>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fr-FR" altLang="fr-FR"/>
              <a:t>Le handicap en fonction du contexte « Le handicap n'est pas qu'un problème de santé. C'est un phénomène complexe, reflétant l'interaction entre les caractéristiques du corps d'une personne et les caractéristiques de la société dans laquelle elle vit. </a:t>
            </a:r>
          </a:p>
          <a:p>
            <a:endParaRPr lang="fr-FR" altLang="fr-FR"/>
          </a:p>
          <a:p>
            <a:r>
              <a:rPr lang="fr-FR" altLang="fr-FR"/>
              <a:t>Le handicap survient aux points d'interaction entre une personne et la société. L'exclusion physique, cognitive et sociale est le résultat d'interactions inadaptées.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Espace réservé de l'image des diapositives 1">
            <a:extLst>
              <a:ext uri="{FF2B5EF4-FFF2-40B4-BE49-F238E27FC236}">
                <a16:creationId xmlns:a16="http://schemas.microsoft.com/office/drawing/2014/main" id="{EA557D97-07BE-4A9A-BC8C-9335812B69C7}"/>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3" name="Espace réservé des commentaires 2">
            <a:extLst>
              <a:ext uri="{FF2B5EF4-FFF2-40B4-BE49-F238E27FC236}">
                <a16:creationId xmlns:a16="http://schemas.microsoft.com/office/drawing/2014/main" id="{B3FC73C9-6E44-4677-B06D-BAD110972DE2}"/>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fr-FR" altLang="fr-FR"/>
              <a:t>IMPORTANCE de changer le regard pour passer de la contrainte d’aménager à la possibilité d’innover c’est-à-dire un même accès pour tous versus adaptation spécialisée,</a:t>
            </a:r>
          </a:p>
          <a:p>
            <a:r>
              <a:rPr lang="fr-FR" altLang="fr-FR"/>
              <a:t>Passer de la « pensée catégorielle », impact fonctionnel qui favorise la stigmatisation de ces personnes vers « Universal Design »</a:t>
            </a:r>
          </a:p>
          <a:p>
            <a:endParaRPr lang="fr-FR" altLang="fr-FR"/>
          </a:p>
          <a:p>
            <a:r>
              <a:rPr lang="fr-FR" altLang="fr-FR"/>
              <a:t>Vers une différenciation universel/inclusion :  un design peut être inclusif sans être universel, c’est-à-dire qu’il peut inclure certaines personnes, mais pas d’autres.</a:t>
            </a:r>
          </a:p>
          <a:p>
            <a:r>
              <a:rPr lang="fr-FR" altLang="fr-FR"/>
              <a:t>Le processus du design inclusif n’est pas simple. Comme l’objectif est d’inclure ceux qui ont été exclus auparavant, il dépend en fin de compte de votre public, de votre produit et de l’histoire de votre </a:t>
            </a:r>
            <a:r>
              <a:rPr lang="fr-FR" altLang="fr-FR">
                <a:hlinkClick r:id="rId3"/>
              </a:rPr>
              <a:t>stratégie marketing</a:t>
            </a:r>
            <a:r>
              <a:rPr lang="fr-FR" altLang="fr-FR"/>
              <a:t>. https://99designs.fr/blog/conseils-design/design-inclusif/</a:t>
            </a:r>
          </a:p>
          <a:p>
            <a:endParaRPr lang="fr-FR" altLang="fr-FR"/>
          </a:p>
          <a:p>
            <a:r>
              <a:rPr lang="fr-FR" altLang="fr-FR" b="1"/>
              <a:t>Donner la priorité à l’inclusivité dès le début</a:t>
            </a:r>
          </a:p>
          <a:p>
            <a:r>
              <a:rPr lang="fr-FR" altLang="fr-FR"/>
              <a:t>Comme le principe de design inclusif est en grande partie un état d’esprit, ce n’est pas quelque chose que l’on peut activer et désactiver. C’est quelque chose qui doit vous accompagner tout au long du processus de création. Et c’est la raison pour laquelle il est très important d’y réfléchir dès le début des projets, sans quoi, on peut arriver à des résultats superficiels et précipités. Il est plutôt préférable de commencer à penser à l’inclusion dès les premières idées de design. C’est également plus pratique : il est plus difficile de changer des éléments potentiellement importants d’un design une fois le processus à mi-chemin. L’objectif du design inclusif est de tenir compte des perspectives et des expériences autres que les nôtres. En d’autres termes, il s’agit d’élargir son point de vue autant que possible.</a:t>
            </a:r>
          </a:p>
          <a:p>
            <a:endParaRPr lang="fr-FR" altLang="fr-FR"/>
          </a:p>
          <a:p>
            <a:endParaRPr lang="fr-FR" altLang="fr-FR"/>
          </a:p>
        </p:txBody>
      </p:sp>
      <p:sp>
        <p:nvSpPr>
          <p:cNvPr id="56324" name="Espace réservé du numéro de diapositive 3">
            <a:extLst>
              <a:ext uri="{FF2B5EF4-FFF2-40B4-BE49-F238E27FC236}">
                <a16:creationId xmlns:a16="http://schemas.microsoft.com/office/drawing/2014/main" id="{DB82A156-8EB6-4859-A4E4-1D09D9EDEC09}"/>
              </a:ext>
            </a:extLst>
          </p:cNvPr>
          <p:cNvSpPr txBox="1">
            <a:spLocks noChangeArrowheads="1"/>
          </p:cNvSpPr>
          <p:nvPr/>
        </p:nvSpPr>
        <p:spPr bwMode="auto">
          <a:xfrm>
            <a:off x="6665913" y="9867900"/>
            <a:ext cx="4318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4614" tIns="47307" rIns="94614" bIns="47307"/>
          <a:lstStyle>
            <a:lvl1pPr>
              <a:spcBef>
                <a:spcPct val="30000"/>
              </a:spcBef>
              <a:buFont typeface="Wingdings" panose="05000000000000000000" pitchFamily="2" charset="2"/>
              <a:defRPr sz="900">
                <a:solidFill>
                  <a:schemeClr val="tx1"/>
                </a:solidFill>
                <a:latin typeface="Helvetica 75 Bold" panose="020B0804020202020204" pitchFamily="34" charset="0"/>
                <a:ea typeface="MS PGothic" panose="020B0600070205080204" pitchFamily="34" charset="-128"/>
              </a:defRPr>
            </a:lvl1pPr>
            <a:lvl2pPr marL="114300" indent="-114300">
              <a:spcBef>
                <a:spcPct val="30000"/>
              </a:spcBef>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2pPr>
            <a:lvl3pPr marL="230188" indent="-115888">
              <a:spcBef>
                <a:spcPct val="30000"/>
              </a:spcBef>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3pPr>
            <a:lvl4pPr marL="342900" indent="-112713">
              <a:spcBef>
                <a:spcPct val="30000"/>
              </a:spcBef>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4pPr>
            <a:lvl5pPr marL="457200" indent="-114300">
              <a:spcBef>
                <a:spcPct val="30000"/>
              </a:spcBef>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5pPr>
            <a:lvl6pPr marL="914400" indent="-114300" defTabSz="712788" eaLnBrk="0" fontAlgn="base" hangingPunct="0">
              <a:spcBef>
                <a:spcPct val="30000"/>
              </a:spcBef>
              <a:spcAft>
                <a:spcPct val="0"/>
              </a:spcAft>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6pPr>
            <a:lvl7pPr marL="1371600" indent="-114300" defTabSz="712788" eaLnBrk="0" fontAlgn="base" hangingPunct="0">
              <a:spcBef>
                <a:spcPct val="30000"/>
              </a:spcBef>
              <a:spcAft>
                <a:spcPct val="0"/>
              </a:spcAft>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7pPr>
            <a:lvl8pPr marL="1828800" indent="-114300" defTabSz="712788" eaLnBrk="0" fontAlgn="base" hangingPunct="0">
              <a:spcBef>
                <a:spcPct val="30000"/>
              </a:spcBef>
              <a:spcAft>
                <a:spcPct val="0"/>
              </a:spcAft>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8pPr>
            <a:lvl9pPr marL="2286000" indent="-114300" defTabSz="712788" eaLnBrk="0" fontAlgn="base" hangingPunct="0">
              <a:spcBef>
                <a:spcPct val="30000"/>
              </a:spcBef>
              <a:spcAft>
                <a:spcPct val="0"/>
              </a:spcAft>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9pPr>
          </a:lstStyle>
          <a:p>
            <a:pPr algn="ctr">
              <a:spcBef>
                <a:spcPct val="0"/>
              </a:spcBef>
              <a:buFontTx/>
              <a:buNone/>
            </a:pPr>
            <a:fld id="{AFAB0958-E778-47A3-8DED-BEF83A911270}" type="slidenum">
              <a:rPr lang="fr-FR" altLang="fr-FR" b="1">
                <a:latin typeface="Helvetica 55 Roman" panose="020B0604020202020204" pitchFamily="34" charset="0"/>
              </a:rPr>
              <a:pPr algn="ctr">
                <a:spcBef>
                  <a:spcPct val="0"/>
                </a:spcBef>
                <a:buFontTx/>
                <a:buNone/>
              </a:pPr>
              <a:t>11</a:t>
            </a:fld>
            <a:endParaRPr lang="fr-FR" altLang="fr-FR" b="1">
              <a:latin typeface="Helvetica 55 Roman" panose="020B0604020202020204"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Espace réservé de l'image des diapositives 1">
            <a:extLst>
              <a:ext uri="{FF2B5EF4-FFF2-40B4-BE49-F238E27FC236}">
                <a16:creationId xmlns:a16="http://schemas.microsoft.com/office/drawing/2014/main" id="{040A3FDC-49A6-492C-9CCF-9D5A8CD368A6}"/>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Espace réservé des commentaires 2">
            <a:extLst>
              <a:ext uri="{FF2B5EF4-FFF2-40B4-BE49-F238E27FC236}">
                <a16:creationId xmlns:a16="http://schemas.microsoft.com/office/drawing/2014/main" id="{5BD8FF7E-B90D-4FDC-B561-72113FB09197}"/>
              </a:ext>
            </a:extLst>
          </p:cNvPr>
          <p:cNvSpPr>
            <a:spLocks noGrp="1"/>
          </p:cNvSpPr>
          <p:nvPr>
            <p:ph type="body" idx="1"/>
          </p:nvPr>
        </p:nvSpPr>
        <p:spPr/>
        <p:txBody>
          <a:bodyPr/>
          <a:lstStyle/>
          <a:p>
            <a:pPr marL="171450" indent="-171450">
              <a:buFont typeface="Arial" panose="020B0604020202020204" pitchFamily="34" charset="0"/>
              <a:buChar char="•"/>
              <a:defRPr/>
            </a:pPr>
            <a:r>
              <a:rPr lang="fr-FR" dirty="0">
                <a:ea typeface="ＭＳ Ｐゴシック" pitchFamily="34" charset="-128"/>
              </a:rPr>
              <a:t>C’est quelqu’un qui se sent considéré par le « système » et ses services</a:t>
            </a:r>
          </a:p>
          <a:p>
            <a:pPr marL="171450" indent="-171450">
              <a:buFont typeface="Wingdings" panose="05000000000000000000" pitchFamily="2" charset="2"/>
              <a:buChar char="è"/>
              <a:defRPr/>
            </a:pPr>
            <a:r>
              <a:rPr lang="fr-FR" dirty="0">
                <a:ea typeface="ＭＳ Ｐゴシック" pitchFamily="34" charset="-128"/>
              </a:rPr>
              <a:t>Donc quelqu’un qui vit une expérience satisfaisante !</a:t>
            </a:r>
          </a:p>
          <a:p>
            <a:pPr>
              <a:defRPr/>
            </a:pPr>
            <a:endParaRPr lang="fr-FR" dirty="0">
              <a:ea typeface="ＭＳ Ｐゴシック" pitchFamily="34" charset="-128"/>
            </a:endParaRPr>
          </a:p>
          <a:p>
            <a:pPr marL="171450" indent="-171450">
              <a:buFont typeface="Arial" panose="020B0604020202020204" pitchFamily="34" charset="0"/>
              <a:buChar char="•"/>
              <a:defRPr/>
            </a:pPr>
            <a:r>
              <a:rPr lang="fr-FR" dirty="0">
                <a:ea typeface="ＭＳ Ｐゴシック" pitchFamily="34" charset="-128"/>
              </a:rPr>
              <a:t>Je ne me pose pas de question de qui je suis car je me sens normal et non handicapé</a:t>
            </a:r>
          </a:p>
          <a:p>
            <a:pPr marL="171450" indent="-171450">
              <a:buFont typeface="Wingdings" panose="05000000000000000000" pitchFamily="2" charset="2"/>
              <a:buChar char="è"/>
              <a:defRPr/>
            </a:pPr>
            <a:r>
              <a:rPr lang="fr-FR" dirty="0">
                <a:ea typeface="ＭＳ Ｐゴシック" pitchFamily="34" charset="-128"/>
              </a:rPr>
              <a:t>Je suis, je fais… je vis quoi !</a:t>
            </a:r>
          </a:p>
          <a:p>
            <a:pPr>
              <a:defRPr/>
            </a:pPr>
            <a:endParaRPr lang="fr-FR" dirty="0">
              <a:ea typeface="ＭＳ Ｐゴシック" pitchFamily="34" charset="-128"/>
            </a:endParaRPr>
          </a:p>
          <a:p>
            <a:pPr marL="171450" indent="-171450">
              <a:buFont typeface="Arial" panose="020B0604020202020204" pitchFamily="34" charset="0"/>
              <a:buChar char="•"/>
              <a:defRPr/>
            </a:pPr>
            <a:r>
              <a:rPr lang="fr-FR" dirty="0">
                <a:ea typeface="ＭＳ Ｐゴシック" pitchFamily="34" charset="-128"/>
              </a:rPr>
              <a:t>Le design crée les expériences et va définir ce qui est normal et ce qui ne l’est pas</a:t>
            </a:r>
          </a:p>
          <a:p>
            <a:pPr marL="171450" indent="-171450">
              <a:buFont typeface="Wingdings" panose="05000000000000000000" pitchFamily="2" charset="2"/>
              <a:buChar char="è"/>
              <a:defRPr/>
            </a:pPr>
            <a:r>
              <a:rPr lang="fr-FR" dirty="0">
                <a:ea typeface="ＭＳ Ｐゴシック" pitchFamily="34" charset="-128"/>
              </a:rPr>
              <a:t>Le design va définir qui a été pensé comme utilisateur de la solution… et ceux qui ont été oubliés… négligés</a:t>
            </a:r>
          </a:p>
          <a:p>
            <a:pPr>
              <a:defRPr/>
            </a:pPr>
            <a:endParaRPr lang="fr-FR" dirty="0">
              <a:ea typeface="ＭＳ Ｐゴシック" pitchFamily="34" charset="-128"/>
            </a:endParaRPr>
          </a:p>
          <a:p>
            <a:pPr>
              <a:defRPr/>
            </a:pPr>
            <a:r>
              <a:rPr lang="fr-FR" dirty="0">
                <a:ea typeface="ＭＳ Ｐゴシック" pitchFamily="34" charset="-128"/>
              </a:rPr>
              <a:t>A visionner : </a:t>
            </a:r>
            <a:r>
              <a:rPr lang="fr-FR" b="1" dirty="0"/>
              <a:t>Le design par les extrêmes </a:t>
            </a:r>
            <a:r>
              <a:rPr lang="fr-FR" b="1" dirty="0" err="1"/>
              <a:t>users</a:t>
            </a:r>
            <a:r>
              <a:rPr lang="fr-FR" b="1" dirty="0"/>
              <a:t> ou comment le handicap inspire l’innovation - </a:t>
            </a:r>
            <a:r>
              <a:rPr lang="fr-FR" b="1" dirty="0" err="1"/>
              <a:t>Ethics</a:t>
            </a:r>
            <a:r>
              <a:rPr lang="fr-FR" b="1" dirty="0"/>
              <a:t> by Design</a:t>
            </a:r>
          </a:p>
          <a:p>
            <a:pPr>
              <a:defRPr/>
            </a:pPr>
            <a:r>
              <a:rPr lang="fr-FR" dirty="0">
                <a:ea typeface="ＭＳ Ｐゴシック" pitchFamily="34" charset="-128"/>
              </a:rPr>
              <a:t>https://youtu.be/5ebOOKPIm9U</a:t>
            </a:r>
          </a:p>
          <a:p>
            <a:pPr>
              <a:defRPr/>
            </a:pPr>
            <a:endParaRPr lang="fr-FR" dirty="0">
              <a:ea typeface="ＭＳ Ｐゴシック" pitchFamily="34" charset="-128"/>
            </a:endParaRPr>
          </a:p>
          <a:p>
            <a:pPr>
              <a:defRPr/>
            </a:pPr>
            <a:endParaRPr lang="fr-FR" dirty="0"/>
          </a:p>
          <a:p>
            <a:pPr>
              <a:defRPr/>
            </a:pPr>
            <a:r>
              <a:rPr lang="fr-FR" dirty="0"/>
              <a:t>L'empathie est une partie importante de nombreuses formes différentes de conception. Lors de la construction de l'empathie pour l'exclusion et le handicap, il est trompeur de se fier uniquement à la simulation de différentes capacités à l'aide d’un bandeau pour simuler de mal voir et de bouchons d'oreilles pour la malentendance. Apprendre comment les gens s'adaptent au monde qui les entoure signifie passer du temps à comprendre leur expérience de leur point de vue. Lorsque cela est bien fait, nous pouvons reconnaître plus que les simples obstacles que les gens rencontrent. Nous reconnaissons également les motivations que toutes les personnes ont en commun.</a:t>
            </a:r>
          </a:p>
          <a:p>
            <a:pPr>
              <a:defRPr/>
            </a:pPr>
            <a:endParaRPr lang="fr-FR" dirty="0"/>
          </a:p>
          <a:p>
            <a:pPr>
              <a:defRPr/>
            </a:pPr>
            <a:r>
              <a:rPr lang="fr-FR" dirty="0"/>
              <a:t>Comme le dit </a:t>
            </a:r>
            <a:r>
              <a:rPr lang="fr-FR" dirty="0">
                <a:hlinkClick r:id="rId3"/>
              </a:rPr>
              <a:t>Microsoft</a:t>
            </a:r>
            <a:r>
              <a:rPr lang="fr-FR" dirty="0"/>
              <a:t>  : « Concevoir de manière inclusive ne signifie pas que vous faites une chose pour tout le monde. Vous concevez une diversité de moyens pour que chacun puisse participer à une expérience avec un sentiment d’appartenance. »</a:t>
            </a:r>
          </a:p>
          <a:p>
            <a:pPr>
              <a:defRPr/>
            </a:pPr>
            <a:r>
              <a:rPr lang="fr-FR" dirty="0"/>
              <a:t>https://99designs.fr/blog/conseils-design/design-inclusif/</a:t>
            </a:r>
          </a:p>
          <a:p>
            <a:pPr>
              <a:defRPr/>
            </a:pPr>
            <a:endParaRPr lang="fr-FR" dirty="0"/>
          </a:p>
          <a:p>
            <a:pPr>
              <a:defRPr/>
            </a:pPr>
            <a:r>
              <a:rPr lang="fr-FR" dirty="0"/>
              <a:t>Sur l’inclusion lire l’article interviewant Kat Holmes qui partage les plus grandes idées fausses sur le design inclusif et ce que les entreprises doivent faire pour bien faire les choses.  https://www.fastcompany.com/90166413/what-youre-getting-wrong-about-inclusive-design</a:t>
            </a:r>
          </a:p>
          <a:p>
            <a:pPr>
              <a:defRPr/>
            </a:pPr>
            <a:endParaRPr lang="fr-FR" dirty="0"/>
          </a:p>
          <a:p>
            <a:pPr>
              <a:defRPr/>
            </a:pPr>
            <a:endParaRPr lang="fr-FR" dirty="0"/>
          </a:p>
          <a:p>
            <a:pPr>
              <a:defRPr/>
            </a:pPr>
            <a:endParaRPr lang="fr-FR" dirty="0">
              <a:ea typeface="ＭＳ Ｐゴシック" pitchFamily="34" charset="-128"/>
            </a:endParaRPr>
          </a:p>
          <a:p>
            <a:pPr marL="171450" indent="-171450">
              <a:buFont typeface="Arial" panose="020B0604020202020204" pitchFamily="34" charset="0"/>
              <a:buChar char="•"/>
              <a:defRPr/>
            </a:pPr>
            <a:endParaRPr lang="fr-FR" dirty="0">
              <a:ea typeface="ＭＳ Ｐゴシック" pitchFamily="34" charset="-128"/>
            </a:endParaRPr>
          </a:p>
        </p:txBody>
      </p:sp>
      <p:sp>
        <p:nvSpPr>
          <p:cNvPr id="58372" name="Espace réservé du numéro de diapositive 3">
            <a:extLst>
              <a:ext uri="{FF2B5EF4-FFF2-40B4-BE49-F238E27FC236}">
                <a16:creationId xmlns:a16="http://schemas.microsoft.com/office/drawing/2014/main" id="{228B38DF-3398-4702-BE6C-87C6C3736442}"/>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7FC2FC16-68F6-4344-8F8C-670406730772}" type="slidenum">
              <a:rPr lang="fr-FR" altLang="fr-FR"/>
              <a:pPr/>
              <a:t>12</a:t>
            </a:fld>
            <a:endParaRPr lang="fr-FR" altLang="fr-F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Espace réservé de l'image des diapositives 1">
            <a:extLst>
              <a:ext uri="{FF2B5EF4-FFF2-40B4-BE49-F238E27FC236}">
                <a16:creationId xmlns:a16="http://schemas.microsoft.com/office/drawing/2014/main" id="{620B7344-B97D-4F27-9480-B384045279B7}"/>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9395" name="Espace réservé des commentaires 2">
            <a:extLst>
              <a:ext uri="{FF2B5EF4-FFF2-40B4-BE49-F238E27FC236}">
                <a16:creationId xmlns:a16="http://schemas.microsoft.com/office/drawing/2014/main" id="{BE9E026F-9E9D-42EF-93B6-882D361687C4}"/>
              </a:ext>
            </a:extLst>
          </p:cNvPr>
          <p:cNvSpPr>
            <a:spLocks noGrp="1" noChangeArrowheads="1"/>
          </p:cNvSpPr>
          <p:nvPr>
            <p:ph type="body" idx="1"/>
          </p:nvPr>
        </p:nvSpPr>
        <p:spPr bwMode="auto"/>
        <p:txBody>
          <a:bodyPr/>
          <a:lstStyle/>
          <a:p>
            <a:pPr>
              <a:defRPr/>
            </a:pPr>
            <a:r>
              <a:rPr lang="fr-FR" altLang="fr-FR" dirty="0"/>
              <a:t>Sur la diapo :</a:t>
            </a:r>
          </a:p>
          <a:p>
            <a:pPr marL="171450" indent="-171450">
              <a:buFont typeface="Arial" panose="020B0604020202020204" pitchFamily="34" charset="0"/>
              <a:buChar char="•"/>
              <a:defRPr/>
            </a:pPr>
            <a:r>
              <a:rPr lang="fr-FR" altLang="fr-FR" dirty="0"/>
              <a:t>La fonction vibreur sur un smartphone (Implantée en 1996 par Motorola pour le </a:t>
            </a:r>
            <a:r>
              <a:rPr lang="fr-FR" altLang="fr-FR" dirty="0" err="1"/>
              <a:t>StarTAC</a:t>
            </a:r>
            <a:r>
              <a:rPr lang="fr-FR" altLang="fr-FR" dirty="0"/>
              <a:t>) avec même la possibilité de différencier le type de vibration : pour les personnes sourdes, mais quand on a son mobile dans sa poche. </a:t>
            </a:r>
          </a:p>
          <a:p>
            <a:pPr marL="401638" lvl="2" indent="-171450">
              <a:buFont typeface="Arial" panose="020B0604020202020204" pitchFamily="34" charset="0"/>
              <a:buChar char="•"/>
              <a:defRPr/>
            </a:pPr>
            <a:r>
              <a:rPr lang="fr-FR" altLang="fr-FR" b="1" dirty="0"/>
              <a:t>Cette innovation a été créée dans deux buts</a:t>
            </a:r>
            <a:r>
              <a:rPr lang="fr-FR" altLang="fr-FR" dirty="0"/>
              <a:t> : le premier, vous permettre de sentir votre téléphone si vous êtes dans un environnement bruyant. </a:t>
            </a:r>
          </a:p>
          <a:p>
            <a:pPr marL="401638" lvl="2" indent="-171450">
              <a:buFont typeface="Arial" panose="020B0604020202020204" pitchFamily="34" charset="0"/>
              <a:buChar char="•"/>
              <a:defRPr/>
            </a:pPr>
            <a:r>
              <a:rPr lang="fr-FR" altLang="fr-FR" dirty="0"/>
              <a:t>Le deuxième, permettre aux personnes malentendantes d’être alertées à chaque notification de leur téléphone.</a:t>
            </a:r>
          </a:p>
          <a:p>
            <a:pPr marL="171450" indent="-171450">
              <a:buFont typeface="Arial" panose="020B0604020202020204" pitchFamily="34" charset="0"/>
              <a:buChar char="•"/>
              <a:defRPr/>
            </a:pPr>
            <a:r>
              <a:rPr lang="fr-FR" altLang="fr-FR" dirty="0"/>
              <a:t>Essoreuse à salade d’une seule main pour des problèmes de force ou mono manuel, ça a été un vrai succès marketing</a:t>
            </a:r>
          </a:p>
          <a:p>
            <a:pPr marL="171450" indent="-171450">
              <a:buFont typeface="Arial" panose="020B0604020202020204" pitchFamily="34" charset="0"/>
              <a:buChar char="•"/>
              <a:defRPr/>
            </a:pPr>
            <a:r>
              <a:rPr lang="fr-FR" altLang="fr-FR" dirty="0"/>
              <a:t>La télécommande, une idée de Robert Adler, décédé en 2007, était à l'origine destinée à ceux incapables de se déplacer et qui voulaient changer de chaîne.</a:t>
            </a:r>
          </a:p>
          <a:p>
            <a:pPr>
              <a:defRPr/>
            </a:pPr>
            <a:endParaRPr lang="fr-FR" altLang="fr-FR" dirty="0"/>
          </a:p>
          <a:p>
            <a:pPr>
              <a:defRPr/>
            </a:pPr>
            <a:endParaRPr lang="fr-FR" dirty="0"/>
          </a:p>
          <a:p>
            <a:pPr>
              <a:defRPr/>
            </a:pPr>
            <a:r>
              <a:rPr lang="fr-FR" dirty="0"/>
              <a:t>Les points d'exclusion nous aident à générer de nouvelles idées et des conceptions inclusives. Ils mettent en évidence les opportunités de créer des solutions utilitaires et élégantes pour de nombreuses personnes. </a:t>
            </a:r>
          </a:p>
          <a:p>
            <a:pPr>
              <a:defRPr/>
            </a:pPr>
            <a:endParaRPr lang="fr-FR" altLang="fr-FR" dirty="0"/>
          </a:p>
          <a:p>
            <a:pPr>
              <a:defRPr/>
            </a:pPr>
            <a:r>
              <a:rPr lang="fr-FR" dirty="0"/>
              <a:t>L’opportunité des contraintes Concevoir pour les personnes ayant un handicap permanent peut sembler une contrainte importante, mais les conceptions qui en résultent peuvent en réalité profiter à un plus grand nombre de personnes. Par exemple, le sous-titrage codé a été créé pour la communauté malentendante. Cependant, le sous-titrage présente de nombreux avantages, tels que la lecture dans un aéroport bondé ou l'apprentissage de la lecture aux enfants. De même, les paramètres d'écran à contraste élevé ont été initialement conçus pour profiter aux personnes malvoyantes. Mais aujourd'hui, de nombreuses personnes bénéficient de paramètres à contraste élevé lorsqu'elles utilisent un appareil en plein soleil. Il en va de même pour les télécommandes, les ouvre-portes automatiques, les livres audio, les e-mails et bien plus encore. Concevoir avec des contraintes à l'esprit, c'est simplement bien concevoir. </a:t>
            </a:r>
            <a:endParaRPr lang="fr-FR" altLang="fr-FR" dirty="0"/>
          </a:p>
          <a:p>
            <a:pPr>
              <a:defRPr/>
            </a:pPr>
            <a:endParaRPr lang="fr-FR" altLang="fr-FR" dirty="0"/>
          </a:p>
          <a:p>
            <a:pPr>
              <a:defRPr/>
            </a:pPr>
            <a:endParaRPr lang="fr-FR" altLang="fr-FR" dirty="0"/>
          </a:p>
          <a:p>
            <a:pPr>
              <a:defRPr/>
            </a:pPr>
            <a:endParaRPr lang="fr-FR" altLang="fr-FR" dirty="0"/>
          </a:p>
          <a:p>
            <a:pPr>
              <a:defRPr/>
            </a:pPr>
            <a:endParaRPr lang="fr-FR" altLang="fr-FR" dirty="0"/>
          </a:p>
        </p:txBody>
      </p:sp>
      <p:sp>
        <p:nvSpPr>
          <p:cNvPr id="60420" name="Espace réservé du numéro de diapositive 3">
            <a:extLst>
              <a:ext uri="{FF2B5EF4-FFF2-40B4-BE49-F238E27FC236}">
                <a16:creationId xmlns:a16="http://schemas.microsoft.com/office/drawing/2014/main" id="{00EECBFA-486E-48B8-BB4B-156C10A6333C}"/>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7B8C2299-DA12-4300-AD65-8F4A3AFDCF7C}" type="slidenum">
              <a:rPr lang="fr-FR" altLang="fr-FR"/>
              <a:pPr/>
              <a:t>13</a:t>
            </a:fld>
            <a:endParaRPr lang="fr-FR" altLang="fr-F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Espace réservé de l'image des diapositives 1">
            <a:extLst>
              <a:ext uri="{FF2B5EF4-FFF2-40B4-BE49-F238E27FC236}">
                <a16:creationId xmlns:a16="http://schemas.microsoft.com/office/drawing/2014/main" id="{6CA6D2DE-8B95-41C5-92D4-3E9701246375}"/>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43" name="Espace réservé des commentaires 2">
            <a:extLst>
              <a:ext uri="{FF2B5EF4-FFF2-40B4-BE49-F238E27FC236}">
                <a16:creationId xmlns:a16="http://schemas.microsoft.com/office/drawing/2014/main" id="{32149DE1-0A4E-4DB6-95BB-A40876FCC569}"/>
              </a:ext>
            </a:extLst>
          </p:cNvPr>
          <p:cNvSpPr>
            <a:spLocks noGrp="1" noChangeArrowheads="1"/>
          </p:cNvSpPr>
          <p:nvPr>
            <p:ph type="body" idx="1"/>
          </p:nvPr>
        </p:nvSpPr>
        <p:spPr bwMode="auto"/>
        <p:txBody>
          <a:bodyPr/>
          <a:lstStyle/>
          <a:p>
            <a:pPr defTabSz="914400" eaLnBrk="1" hangingPunct="1">
              <a:spcBef>
                <a:spcPct val="0"/>
              </a:spcBef>
              <a:buFontTx/>
              <a:buNone/>
              <a:defRPr/>
            </a:pPr>
            <a:r>
              <a:rPr lang="fr-FR" altLang="fr-FR" dirty="0"/>
              <a:t>« Le handicap est un levier d’innovation » pour industrialiser l’accidentel des usages atypiques. =&gt; Méthode de conception universelle</a:t>
            </a:r>
          </a:p>
          <a:p>
            <a:pPr marL="0" marR="0" lvl="0" indent="0" algn="l" defTabSz="914400" rtl="0" eaLnBrk="1" fontAlgn="base" latinLnBrk="0" hangingPunct="1">
              <a:lnSpc>
                <a:spcPct val="100000"/>
              </a:lnSpc>
              <a:spcBef>
                <a:spcPct val="0"/>
              </a:spcBef>
              <a:spcAft>
                <a:spcPct val="0"/>
              </a:spcAft>
              <a:buClrTx/>
              <a:buSzTx/>
              <a:buFontTx/>
              <a:buNone/>
              <a:tabLst/>
              <a:defRPr/>
            </a:pPr>
            <a:r>
              <a:rPr lang="fr-FR" altLang="fr-FR" sz="1000" dirty="0">
                <a:solidFill>
                  <a:schemeClr val="accent3"/>
                </a:solidFill>
                <a:latin typeface="+mn-lt"/>
              </a:rPr>
              <a:t>Conception Universelle </a:t>
            </a:r>
            <a:r>
              <a:rPr lang="fr-FR" altLang="fr-FR" b="1" dirty="0">
                <a:solidFill>
                  <a:schemeClr val="bg1"/>
                </a:solidFill>
              </a:rPr>
              <a:t>: pour tous et tout le temps c’est impossible, mais repousser les limites pour élargir le spectre</a:t>
            </a:r>
            <a:endParaRPr lang="fr-FR" altLang="fr-FR" dirty="0">
              <a:solidFill>
                <a:schemeClr val="bg1"/>
              </a:solidFill>
            </a:endParaRPr>
          </a:p>
          <a:p>
            <a:pPr defTabSz="914400" eaLnBrk="1" hangingPunct="1">
              <a:spcBef>
                <a:spcPct val="0"/>
              </a:spcBef>
              <a:buFontTx/>
              <a:buNone/>
              <a:defRPr/>
            </a:pPr>
            <a:endParaRPr lang="fr-FR" dirty="0"/>
          </a:p>
          <a:p>
            <a:pPr defTabSz="914400" eaLnBrk="1" hangingPunct="1">
              <a:spcBef>
                <a:spcPct val="0"/>
              </a:spcBef>
              <a:buFontTx/>
              <a:buNone/>
              <a:defRPr/>
            </a:pPr>
            <a:r>
              <a:rPr lang="fr-FR" dirty="0"/>
              <a:t>Résoudre pour un, étendre à plusieurs en se concentrant sur ce qui est universellement important pour tous les humains Il existe des manières universelles pour les êtres humains d'expérimenter le monde. Toutes les personnes ont des motivations personnelles et établissent des relations avec les autres. Nous avons tous des capacités et des limites à ces capacités. Tout le monde fait l'expérience de l'exclusion lorsqu'il interagit avec les conceptions. D'un autre côté, une solution qui fonctionne bien pour une personne aveugle pourrait également profiter à toute personne conduisant une voiture. La conception inclusive fonctionne à travers un éventail de capacités connexes, reliant différentes personnes dans des circonstances similaires. </a:t>
            </a:r>
          </a:p>
          <a:p>
            <a:pPr defTabSz="914400" eaLnBrk="1" hangingPunct="1">
              <a:spcBef>
                <a:spcPct val="0"/>
              </a:spcBef>
              <a:buFontTx/>
              <a:buNone/>
              <a:defRPr/>
            </a:pPr>
            <a:r>
              <a:rPr lang="fr-FR" dirty="0"/>
              <a:t>B</a:t>
            </a:r>
            <a:r>
              <a:rPr lang="fr-FR" altLang="fr-FR" dirty="0"/>
              <a:t>ien sûr dire Conception Universelle </a:t>
            </a:r>
            <a:r>
              <a:rPr lang="fr-FR" altLang="fr-FR" b="1" dirty="0"/>
              <a:t>à tous et tout le temps c’est impossible mais de faire le maximum pour y aller</a:t>
            </a:r>
          </a:p>
          <a:p>
            <a:pPr defTabSz="914400" eaLnBrk="1" hangingPunct="1">
              <a:spcBef>
                <a:spcPct val="0"/>
              </a:spcBef>
              <a:buFontTx/>
              <a:buNone/>
              <a:defRPr/>
            </a:pPr>
            <a:endParaRPr lang="fr-FR" altLang="fr-FR" b="1" dirty="0"/>
          </a:p>
          <a:p>
            <a:pPr>
              <a:defRPr/>
            </a:pPr>
            <a:r>
              <a:rPr lang="fr-FR" dirty="0"/>
              <a:t>Le design inclusif vaut cependant la peine de faire cet effort, tant du point de vue moral que de celui des affaires. Le contraire d’inclusif est exclusif, et la logique veut que ceux qui excluent des clients de leur marché perdent ces mêmes clients… De plus, le design inclusif est devenu une pratique standard pour de nombreuses entreprises, dont </a:t>
            </a:r>
            <a:r>
              <a:rPr lang="fr-FR" dirty="0">
                <a:hlinkClick r:id="rId3"/>
              </a:rPr>
              <a:t>Microsoft</a:t>
            </a:r>
            <a:r>
              <a:rPr lang="fr-FR" dirty="0"/>
              <a:t> et </a:t>
            </a:r>
            <a:r>
              <a:rPr lang="fr-FR" dirty="0">
                <a:hlinkClick r:id="rId4"/>
              </a:rPr>
              <a:t>IBM</a:t>
            </a:r>
            <a:r>
              <a:rPr lang="fr-FR" dirty="0"/>
              <a:t>.</a:t>
            </a:r>
          </a:p>
          <a:p>
            <a:pPr>
              <a:defRPr/>
            </a:pPr>
            <a:r>
              <a:rPr lang="fr-FR" dirty="0"/>
              <a:t>Les marques qui n’ont pas encore adopté ces principes risquent de se laisser distancer par leurs concurrents. Aussi, nous allons vous expliquer ce qu’est le design inclusif et comment l’intégrer dans votre processus.</a:t>
            </a:r>
          </a:p>
          <a:p>
            <a:pPr>
              <a:defRPr/>
            </a:pPr>
            <a:endParaRPr lang="fr-FR" dirty="0"/>
          </a:p>
          <a:p>
            <a:pPr>
              <a:defRPr/>
            </a:pPr>
            <a:r>
              <a:rPr lang="fr-FR" dirty="0"/>
              <a:t>La conception traditionnelle centrée sur l'utilisateur utilise de nombreuses techniques pour clarifier les besoins humains, des </a:t>
            </a:r>
            <a:r>
              <a:rPr lang="fr-FR" dirty="0" err="1"/>
              <a:t>personas</a:t>
            </a:r>
            <a:r>
              <a:rPr lang="fr-FR" dirty="0"/>
              <a:t> aux scénarios en passant par les tests d'utilisabilité. Mais nous avons également besoin d'outils qui réintroduisent la diversité dans notre processus de conception. Nous avons besoin de moyens de vérifier, d'équilibrer et de mesurer l'inclusivité de nos conceptions. </a:t>
            </a:r>
          </a:p>
          <a:p>
            <a:pPr defTabSz="914400" eaLnBrk="1" hangingPunct="1">
              <a:spcBef>
                <a:spcPct val="0"/>
              </a:spcBef>
              <a:buFontTx/>
              <a:buNone/>
              <a:defRPr/>
            </a:pPr>
            <a:endParaRPr lang="fr-FR" altLang="fr-FR" dirty="0"/>
          </a:p>
          <a:p>
            <a:pPr defTabSz="914400" eaLnBrk="1" hangingPunct="1">
              <a:spcBef>
                <a:spcPct val="0"/>
              </a:spcBef>
              <a:buFontTx/>
              <a:buNone/>
              <a:defRPr/>
            </a:pPr>
            <a:r>
              <a:rPr lang="fr-FR" b="1" dirty="0"/>
              <a:t>Avantages de la conception inclusive </a:t>
            </a:r>
          </a:p>
          <a:p>
            <a:pPr defTabSz="914400" eaLnBrk="1" hangingPunct="1">
              <a:spcBef>
                <a:spcPct val="0"/>
              </a:spcBef>
              <a:buFontTx/>
              <a:buNone/>
              <a:defRPr/>
            </a:pPr>
            <a:r>
              <a:rPr lang="fr-FR" dirty="0"/>
              <a:t>Une technologie conçue grâce à des pratiques inclusives est payante dans de nombreux manières comprenant : </a:t>
            </a:r>
          </a:p>
          <a:p>
            <a:pPr marL="228600" indent="-228600" defTabSz="914400" eaLnBrk="1" hangingPunct="1">
              <a:spcBef>
                <a:spcPct val="0"/>
              </a:spcBef>
              <a:buFontTx/>
              <a:buAutoNum type="arabicPeriod"/>
              <a:defRPr/>
            </a:pPr>
            <a:r>
              <a:rPr lang="fr-FR" dirty="0"/>
              <a:t>Accès accru </a:t>
            </a:r>
          </a:p>
          <a:p>
            <a:pPr marL="228600" indent="-228600" defTabSz="914400" eaLnBrk="1" hangingPunct="1">
              <a:spcBef>
                <a:spcPct val="0"/>
              </a:spcBef>
              <a:buFontTx/>
              <a:buAutoNum type="arabicPeriod"/>
              <a:defRPr/>
            </a:pPr>
            <a:r>
              <a:rPr lang="fr-FR" dirty="0"/>
              <a:t>Risque de mauvaise expérience réduit</a:t>
            </a:r>
          </a:p>
          <a:p>
            <a:pPr marL="228600" indent="-228600" defTabSz="914400" eaLnBrk="1" hangingPunct="1">
              <a:spcBef>
                <a:spcPct val="0"/>
              </a:spcBef>
              <a:buFontTx/>
              <a:buAutoNum type="arabicPeriod"/>
              <a:defRPr/>
            </a:pPr>
            <a:r>
              <a:rPr lang="fr-FR" dirty="0"/>
              <a:t>Contexte plus émotionnel </a:t>
            </a:r>
          </a:p>
          <a:p>
            <a:pPr defTabSz="914400" eaLnBrk="1" hangingPunct="1">
              <a:spcBef>
                <a:spcPct val="0"/>
              </a:spcBef>
              <a:buFontTx/>
              <a:buNone/>
              <a:defRPr/>
            </a:pPr>
            <a:r>
              <a:rPr lang="fr-FR" dirty="0"/>
              <a:t>L'impact du design inclusif ne se limite pas aux produits que les gens utilisent. C’est aussi un changement dans notre état d’esprit, nos méthodes et nos comportements. Ce que nous concevons est un sous-produit de la façon dont nous concevons. Mesurer les avantages comprend mesurer le changement dans notre culture et nous-mêmes. </a:t>
            </a:r>
            <a:endParaRPr lang="fr-FR" altLang="fr-FR" dirty="0"/>
          </a:p>
          <a:p>
            <a:pPr defTabSz="914400" eaLnBrk="1" hangingPunct="1">
              <a:spcBef>
                <a:spcPct val="0"/>
              </a:spcBef>
              <a:buFontTx/>
              <a:buNone/>
              <a:defRPr/>
            </a:pPr>
            <a:endParaRPr lang="fr-FR" altLang="fr-FR" b="1" dirty="0"/>
          </a:p>
          <a:p>
            <a:pPr defTabSz="914400" eaLnBrk="1" hangingPunct="1">
              <a:spcBef>
                <a:spcPct val="0"/>
              </a:spcBef>
              <a:buFontTx/>
              <a:buNone/>
              <a:defRPr/>
            </a:pPr>
            <a:r>
              <a:rPr lang="fr-FR" dirty="0"/>
              <a:t>Une boîte à outils de conception issue de Microsoft qui a été conçue pour fonctionner dans un processus de conception existant. </a:t>
            </a:r>
          </a:p>
          <a:p>
            <a:pPr defTabSz="914400" eaLnBrk="1" hangingPunct="1">
              <a:spcBef>
                <a:spcPct val="0"/>
              </a:spcBef>
              <a:buFontTx/>
              <a:buNone/>
              <a:defRPr/>
            </a:pPr>
            <a:r>
              <a:rPr lang="fr-FR" dirty="0"/>
              <a:t>Ce processus repose sur trois principes : </a:t>
            </a:r>
          </a:p>
          <a:p>
            <a:pPr marL="228600" indent="-228600" defTabSz="914400" eaLnBrk="1" hangingPunct="1">
              <a:spcBef>
                <a:spcPct val="0"/>
              </a:spcBef>
              <a:buFont typeface="+mj-lt"/>
              <a:buAutoNum type="arabicPeriod"/>
              <a:defRPr/>
            </a:pPr>
            <a:r>
              <a:rPr lang="fr-FR" dirty="0"/>
              <a:t>Reconnaître l'exclusion </a:t>
            </a:r>
          </a:p>
          <a:p>
            <a:pPr marL="228600" indent="-228600" defTabSz="914400" eaLnBrk="1" hangingPunct="1">
              <a:spcBef>
                <a:spcPct val="0"/>
              </a:spcBef>
              <a:buFont typeface="+mj-lt"/>
              <a:buAutoNum type="arabicPeriod"/>
              <a:defRPr/>
            </a:pPr>
            <a:r>
              <a:rPr lang="fr-FR" dirty="0"/>
              <a:t>Apprendre de la diversité </a:t>
            </a:r>
          </a:p>
          <a:p>
            <a:pPr marL="228600" indent="-228600" defTabSz="914400" eaLnBrk="1" hangingPunct="1">
              <a:spcBef>
                <a:spcPct val="0"/>
              </a:spcBef>
              <a:buFont typeface="+mj-lt"/>
              <a:buAutoNum type="arabicPeriod"/>
              <a:defRPr/>
            </a:pPr>
            <a:r>
              <a:rPr lang="fr-FR" dirty="0"/>
              <a:t>Résoudre pour un, étendre à plusieurs </a:t>
            </a:r>
          </a:p>
          <a:p>
            <a:pPr defTabSz="914400" eaLnBrk="1" hangingPunct="1">
              <a:spcBef>
                <a:spcPct val="0"/>
              </a:spcBef>
              <a:buFont typeface="+mj-lt"/>
              <a:buNone/>
              <a:defRPr/>
            </a:pPr>
            <a:r>
              <a:rPr lang="fr-FR" dirty="0"/>
              <a:t>Vous pourrez utiliser cette boîte à outils pour évaluer vos processus existants et développer de nouvelles pratiques. Il continuera d'évoluer au fur et à mesure que vous apprendrez par l'expérience. </a:t>
            </a:r>
            <a:endParaRPr lang="fr-FR" altLang="fr-FR" b="1" dirty="0"/>
          </a:p>
        </p:txBody>
      </p:sp>
      <p:sp>
        <p:nvSpPr>
          <p:cNvPr id="62468" name="Espace réservé du numéro de diapositive 3">
            <a:extLst>
              <a:ext uri="{FF2B5EF4-FFF2-40B4-BE49-F238E27FC236}">
                <a16:creationId xmlns:a16="http://schemas.microsoft.com/office/drawing/2014/main" id="{4B358DEF-EF70-4385-BA38-388C0301DDB7}"/>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7DCA92E2-A475-46AA-B040-04D465986CE0}" type="slidenum">
              <a:rPr lang="fr-FR" altLang="fr-FR"/>
              <a:pPr/>
              <a:t>14</a:t>
            </a:fld>
            <a:endParaRPr lang="fr-FR" altLang="fr-F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6407516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Espace réservé de l'image des diapositives 1">
            <a:extLst>
              <a:ext uri="{FF2B5EF4-FFF2-40B4-BE49-F238E27FC236}">
                <a16:creationId xmlns:a16="http://schemas.microsoft.com/office/drawing/2014/main" id="{8F754864-C41D-48FF-9834-D91820D33D99}"/>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Espace réservé des commentaires 2">
            <a:extLst>
              <a:ext uri="{FF2B5EF4-FFF2-40B4-BE49-F238E27FC236}">
                <a16:creationId xmlns:a16="http://schemas.microsoft.com/office/drawing/2014/main" id="{94CE619E-A3A5-40F6-A5BF-8CF875A70EFE}"/>
              </a:ext>
            </a:extLst>
          </p:cNvPr>
          <p:cNvSpPr>
            <a:spLocks noGrp="1"/>
          </p:cNvSpPr>
          <p:nvPr>
            <p:ph type="body" idx="1"/>
          </p:nvPr>
        </p:nvSpPr>
        <p:spPr/>
        <p:txBody>
          <a:bodyPr/>
          <a:lstStyle/>
          <a:p>
            <a:pPr>
              <a:spcBef>
                <a:spcPts val="1200"/>
              </a:spcBef>
              <a:spcAft>
                <a:spcPts val="600"/>
              </a:spcAft>
              <a:buClr>
                <a:srgbClr val="F16E00"/>
              </a:buClr>
              <a:buSzPct val="90000"/>
              <a:defRPr/>
            </a:pPr>
            <a:r>
              <a:rPr lang="fr-FR" dirty="0">
                <a:ea typeface="ＭＳ Ｐゴシック" pitchFamily="34" charset="-128"/>
              </a:rPr>
              <a:t>Depuis Juillet 2019, 4 obligations s’imposent </a:t>
            </a:r>
            <a:r>
              <a:rPr lang="fr-FR" sz="1000" dirty="0">
                <a:ea typeface="ＭＳ Ｐゴシック" pitchFamily="34" charset="-128"/>
              </a:rPr>
              <a:t>aux administrations et aux entreprises comme Orange</a:t>
            </a:r>
            <a:endParaRPr lang="fr-FR" sz="1000" dirty="0">
              <a:ea typeface="+mn-ea"/>
            </a:endParaRPr>
          </a:p>
          <a:p>
            <a:pPr marL="285750" indent="-285750">
              <a:spcBef>
                <a:spcPts val="1200"/>
              </a:spcBef>
              <a:spcAft>
                <a:spcPts val="600"/>
              </a:spcAft>
              <a:buClr>
                <a:srgbClr val="F16E00"/>
              </a:buClr>
              <a:buSzPct val="90000"/>
              <a:buFont typeface="Wingdings" panose="05000000000000000000" pitchFamily="2" charset="2"/>
              <a:buChar char=""/>
              <a:defRPr/>
            </a:pPr>
            <a:r>
              <a:rPr lang="fr-FR" sz="1000" dirty="0">
                <a:ea typeface="+mn-ea"/>
              </a:rPr>
              <a:t>rendre public un </a:t>
            </a:r>
            <a:r>
              <a:rPr lang="fr-FR" sz="1000" b="1" dirty="0">
                <a:ea typeface="+mn-ea"/>
              </a:rPr>
              <a:t>schéma pluriannuel</a:t>
            </a:r>
            <a:r>
              <a:rPr lang="fr-FR" sz="1000" dirty="0">
                <a:ea typeface="+mn-ea"/>
              </a:rPr>
              <a:t> d’amélioration de l’accessibilité numérique et un </a:t>
            </a:r>
            <a:r>
              <a:rPr lang="fr-FR" sz="1000" b="1" dirty="0">
                <a:ea typeface="+mn-ea"/>
              </a:rPr>
              <a:t>plan d’actions</a:t>
            </a:r>
            <a:r>
              <a:rPr lang="fr-FR" sz="1000" dirty="0">
                <a:ea typeface="+mn-ea"/>
              </a:rPr>
              <a:t> annuel associé</a:t>
            </a:r>
          </a:p>
          <a:p>
            <a:pPr marL="285750" indent="-285750">
              <a:spcBef>
                <a:spcPts val="1200"/>
              </a:spcBef>
              <a:spcAft>
                <a:spcPts val="600"/>
              </a:spcAft>
              <a:buClr>
                <a:srgbClr val="F16E00"/>
              </a:buClr>
              <a:buSzPct val="90000"/>
              <a:buFont typeface="Wingdings" panose="05000000000000000000" pitchFamily="2" charset="2"/>
              <a:buChar char="q"/>
              <a:defRPr/>
            </a:pPr>
            <a:r>
              <a:rPr lang="fr-FR" sz="1000" dirty="0">
                <a:ea typeface="+mn-ea"/>
              </a:rPr>
              <a:t>publier une déclaration d’accessibilité sur chaque site web et application mobile </a:t>
            </a:r>
            <a:br>
              <a:rPr lang="fr-FR" sz="1000" dirty="0">
                <a:ea typeface="+mn-ea"/>
              </a:rPr>
            </a:br>
            <a:r>
              <a:rPr lang="fr-FR" sz="1000" dirty="0">
                <a:solidFill>
                  <a:srgbClr val="FF7900"/>
                </a:solidFill>
                <a:ea typeface="+mn-ea"/>
              </a:rPr>
              <a:t>En cours (74 déclarations publiées à mi octobre 2021)</a:t>
            </a:r>
          </a:p>
          <a:p>
            <a:pPr marL="285750" indent="-285750">
              <a:spcBef>
                <a:spcPts val="1200"/>
              </a:spcBef>
              <a:spcAft>
                <a:spcPts val="600"/>
              </a:spcAft>
              <a:buClr>
                <a:srgbClr val="F16E00"/>
              </a:buClr>
              <a:buSzPct val="90000"/>
              <a:buFont typeface="Wingdings" panose="05000000000000000000" pitchFamily="2" charset="2"/>
              <a:buChar char="q"/>
              <a:defRPr/>
            </a:pPr>
            <a:r>
              <a:rPr lang="fr-FR" sz="1000" dirty="0">
                <a:ea typeface="+mn-ea"/>
              </a:rPr>
              <a:t>former toutes les parties prenantes du numérique </a:t>
            </a:r>
            <a:br>
              <a:rPr lang="fr-FR" sz="1000" dirty="0">
                <a:ea typeface="+mn-ea"/>
              </a:rPr>
            </a:br>
            <a:r>
              <a:rPr lang="fr-FR" sz="1000" dirty="0">
                <a:solidFill>
                  <a:srgbClr val="FF7900"/>
                </a:solidFill>
                <a:ea typeface="+mn-ea"/>
              </a:rPr>
              <a:t>En cours. </a:t>
            </a:r>
            <a:r>
              <a:rPr lang="fr-FR" sz="1000" dirty="0">
                <a:latin typeface="Arial" panose="020B0604020202020204" pitchFamily="34" charset="0"/>
                <a:ea typeface="ＭＳ Ｐゴシック" pitchFamily="34" charset="-128"/>
                <a:cs typeface="Arial" panose="020B0604020202020204" pitchFamily="34" charset="0"/>
              </a:rPr>
              <a:t>un programme ambitieux a été mis en place qui vise en particulier les développeurs, concepteurs, chefs de projet, designers et </a:t>
            </a:r>
            <a:r>
              <a:rPr lang="fr-FR" sz="1000" b="1" dirty="0">
                <a:latin typeface="Arial" panose="020B0604020202020204" pitchFamily="34" charset="0"/>
                <a:ea typeface="ＭＳ Ｐゴシック" pitchFamily="34" charset="-128"/>
                <a:cs typeface="Arial" panose="020B0604020202020204" pitchFamily="34" charset="0"/>
              </a:rPr>
              <a:t>communicants</a:t>
            </a:r>
            <a:r>
              <a:rPr lang="fr-FR" sz="1000" dirty="0">
                <a:latin typeface="Arial" panose="020B0604020202020204" pitchFamily="34" charset="0"/>
                <a:ea typeface="ＭＳ Ｐゴシック" pitchFamily="34" charset="-128"/>
                <a:cs typeface="Arial" panose="020B0604020202020204" pitchFamily="34" charset="0"/>
              </a:rPr>
              <a:t>. </a:t>
            </a:r>
            <a:endParaRPr lang="fr-FR" sz="1000" dirty="0">
              <a:solidFill>
                <a:srgbClr val="FF7900"/>
              </a:solidFill>
              <a:ea typeface="+mn-ea"/>
            </a:endParaRPr>
          </a:p>
          <a:p>
            <a:pPr marL="285750" indent="-285750">
              <a:spcBef>
                <a:spcPts val="1200"/>
              </a:spcBef>
              <a:spcAft>
                <a:spcPts val="600"/>
              </a:spcAft>
              <a:buClr>
                <a:srgbClr val="F16E00"/>
              </a:buClr>
              <a:buSzPct val="90000"/>
              <a:buFont typeface="Wingdings" panose="05000000000000000000" pitchFamily="2" charset="2"/>
              <a:buChar char="q"/>
              <a:defRPr/>
            </a:pPr>
            <a:r>
              <a:rPr lang="fr-FR" sz="1000" dirty="0">
                <a:ea typeface="+mn-ea"/>
              </a:rPr>
              <a:t>améliorer l’accessibilité de ses produits et services numériques (sites web, Intranet et Extranet, applications mobile, documents numériques, audios et vidéos). </a:t>
            </a:r>
            <a:br>
              <a:rPr lang="fr-FR" sz="1000" dirty="0">
                <a:ea typeface="+mn-ea"/>
              </a:rPr>
            </a:br>
            <a:r>
              <a:rPr lang="fr-FR" sz="1000" dirty="0">
                <a:solidFill>
                  <a:srgbClr val="FF7900"/>
                </a:solidFill>
                <a:ea typeface="ＭＳ Ｐゴシック" pitchFamily="34" charset="-128"/>
              </a:rPr>
              <a:t>En cours</a:t>
            </a:r>
            <a:endParaRPr lang="fr-FR" sz="1000" dirty="0">
              <a:solidFill>
                <a:srgbClr val="FF7900"/>
              </a:solidFill>
              <a:ea typeface="+mn-ea"/>
            </a:endParaRPr>
          </a:p>
          <a:p>
            <a:pPr>
              <a:defRPr/>
            </a:pPr>
            <a:endParaRPr lang="fr-FR" dirty="0">
              <a:ea typeface="ＭＳ Ｐゴシック" pitchFamily="34" charset="-128"/>
            </a:endParaRPr>
          </a:p>
        </p:txBody>
      </p:sp>
      <p:sp>
        <p:nvSpPr>
          <p:cNvPr id="16388" name="Espace réservé du numéro de diapositive 3">
            <a:extLst>
              <a:ext uri="{FF2B5EF4-FFF2-40B4-BE49-F238E27FC236}">
                <a16:creationId xmlns:a16="http://schemas.microsoft.com/office/drawing/2014/main" id="{407CED67-E43B-4458-BB27-58A9715B5913}"/>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FF5C7002-3DF2-4C47-A6D2-9BF1C753F2E6}" type="slidenum">
              <a:rPr lang="en-GB" altLang="fr-FR">
                <a:solidFill>
                  <a:srgbClr val="000000"/>
                </a:solidFill>
              </a:rPr>
              <a:pPr/>
              <a:t>17</a:t>
            </a:fld>
            <a:endParaRPr lang="en-GB" altLang="fr-FR">
              <a:solidFill>
                <a:srgbClr val="000000"/>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Espace réservé de l'image des diapositives 1">
            <a:extLst>
              <a:ext uri="{FF2B5EF4-FFF2-40B4-BE49-F238E27FC236}">
                <a16:creationId xmlns:a16="http://schemas.microsoft.com/office/drawing/2014/main" id="{A0C96CDB-16FB-464C-A8B2-792340FA3736}"/>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5" name="Espace réservé des commentaires 2">
            <a:extLst>
              <a:ext uri="{FF2B5EF4-FFF2-40B4-BE49-F238E27FC236}">
                <a16:creationId xmlns:a16="http://schemas.microsoft.com/office/drawing/2014/main" id="{811700C1-6ED9-48CF-9751-CA3B531597F8}"/>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6">
            <a:extLst>
              <a:ext uri="{FF2B5EF4-FFF2-40B4-BE49-F238E27FC236}">
                <a16:creationId xmlns:a16="http://schemas.microsoft.com/office/drawing/2014/main" id="{A4B9A173-27C4-499B-915E-8FAD8F3B8616}"/>
              </a:ext>
            </a:extLst>
          </p:cNvPr>
          <p:cNvSpPr>
            <a:spLocks noGrp="1" noChangeArrowheads="1"/>
          </p:cNvSpPr>
          <p:nvPr>
            <p:ph type="ftr" sz="quarter" idx="4294967295"/>
          </p:nvPr>
        </p:nvSpPr>
        <p:spPr>
          <a:xfrm>
            <a:off x="0" y="0"/>
            <a:ext cx="0" cy="0"/>
          </a:xfrm>
        </p:spPr>
        <p:txBody>
          <a:bodyPr/>
          <a:lstStyle>
            <a:lvl1pPr eaLnBrk="0" hangingPunct="0">
              <a:spcBef>
                <a:spcPct val="30000"/>
              </a:spcBef>
              <a:defRPr sz="1200">
                <a:solidFill>
                  <a:schemeClr val="tx1"/>
                </a:solidFill>
                <a:latin typeface="Times New Roman" pitchFamily="18" charset="0"/>
              </a:defRPr>
            </a:lvl1pPr>
            <a:lvl2pPr marL="717550" indent="-274638" eaLnBrk="0" hangingPunct="0">
              <a:spcBef>
                <a:spcPct val="30000"/>
              </a:spcBef>
              <a:defRPr sz="1200">
                <a:solidFill>
                  <a:schemeClr val="tx1"/>
                </a:solidFill>
                <a:latin typeface="Times New Roman" pitchFamily="18" charset="0"/>
              </a:defRPr>
            </a:lvl2pPr>
            <a:lvl3pPr marL="1103313" indent="-220663" eaLnBrk="0" hangingPunct="0">
              <a:spcBef>
                <a:spcPct val="30000"/>
              </a:spcBef>
              <a:defRPr sz="1200">
                <a:solidFill>
                  <a:schemeClr val="tx1"/>
                </a:solidFill>
                <a:latin typeface="Times New Roman" pitchFamily="18" charset="0"/>
              </a:defRPr>
            </a:lvl3pPr>
            <a:lvl4pPr marL="1546225" indent="-220663" eaLnBrk="0" hangingPunct="0">
              <a:spcBef>
                <a:spcPct val="30000"/>
              </a:spcBef>
              <a:defRPr sz="1200">
                <a:solidFill>
                  <a:schemeClr val="tx1"/>
                </a:solidFill>
                <a:latin typeface="Times New Roman" pitchFamily="18" charset="0"/>
              </a:defRPr>
            </a:lvl4pPr>
            <a:lvl5pPr marL="1987550" indent="-220663" eaLnBrk="0" hangingPunct="0">
              <a:spcBef>
                <a:spcPct val="30000"/>
              </a:spcBef>
              <a:defRPr sz="1200">
                <a:solidFill>
                  <a:schemeClr val="tx1"/>
                </a:solidFill>
                <a:latin typeface="Times New Roman" pitchFamily="18" charset="0"/>
              </a:defRPr>
            </a:lvl5pPr>
            <a:lvl6pPr marL="2444750" indent="-220663" eaLnBrk="0" fontAlgn="base" hangingPunct="0">
              <a:spcBef>
                <a:spcPct val="30000"/>
              </a:spcBef>
              <a:spcAft>
                <a:spcPct val="0"/>
              </a:spcAft>
              <a:defRPr sz="1200">
                <a:solidFill>
                  <a:schemeClr val="tx1"/>
                </a:solidFill>
                <a:latin typeface="Times New Roman" pitchFamily="18" charset="0"/>
              </a:defRPr>
            </a:lvl6pPr>
            <a:lvl7pPr marL="2901950" indent="-220663" eaLnBrk="0" fontAlgn="base" hangingPunct="0">
              <a:spcBef>
                <a:spcPct val="30000"/>
              </a:spcBef>
              <a:spcAft>
                <a:spcPct val="0"/>
              </a:spcAft>
              <a:defRPr sz="1200">
                <a:solidFill>
                  <a:schemeClr val="tx1"/>
                </a:solidFill>
                <a:latin typeface="Times New Roman" pitchFamily="18" charset="0"/>
              </a:defRPr>
            </a:lvl7pPr>
            <a:lvl8pPr marL="3359150" indent="-220663" eaLnBrk="0" fontAlgn="base" hangingPunct="0">
              <a:spcBef>
                <a:spcPct val="30000"/>
              </a:spcBef>
              <a:spcAft>
                <a:spcPct val="0"/>
              </a:spcAft>
              <a:defRPr sz="1200">
                <a:solidFill>
                  <a:schemeClr val="tx1"/>
                </a:solidFill>
                <a:latin typeface="Times New Roman" pitchFamily="18" charset="0"/>
              </a:defRPr>
            </a:lvl8pPr>
            <a:lvl9pPr marL="3816350" indent="-220663" eaLnBrk="0" fontAlgn="base" hangingPunct="0">
              <a:spcBef>
                <a:spcPct val="30000"/>
              </a:spcBef>
              <a:spcAft>
                <a:spcPct val="0"/>
              </a:spcAft>
              <a:defRPr sz="1200">
                <a:solidFill>
                  <a:schemeClr val="tx1"/>
                </a:solidFill>
                <a:latin typeface="Times New Roman" pitchFamily="18" charset="0"/>
              </a:defRPr>
            </a:lvl9pPr>
          </a:lstStyle>
          <a:p>
            <a:pPr defTabSz="914400" eaLnBrk="1" fontAlgn="auto" hangingPunct="1">
              <a:spcBef>
                <a:spcPct val="0"/>
              </a:spcBef>
              <a:spcAft>
                <a:spcPts val="0"/>
              </a:spcAft>
              <a:defRPr/>
            </a:pPr>
            <a:r>
              <a:rPr lang="en-US" altLang="fr-FR">
                <a:solidFill>
                  <a:prstClr val="black"/>
                </a:solidFill>
                <a:latin typeface="Helvetica 35 Thin" pitchFamily="34" charset="0"/>
                <a:ea typeface="+mn-ea"/>
              </a:rPr>
              <a:t>presentation title</a:t>
            </a:r>
          </a:p>
        </p:txBody>
      </p:sp>
      <p:sp>
        <p:nvSpPr>
          <p:cNvPr id="122883" name="Rectangle 7">
            <a:extLst>
              <a:ext uri="{FF2B5EF4-FFF2-40B4-BE49-F238E27FC236}">
                <a16:creationId xmlns:a16="http://schemas.microsoft.com/office/drawing/2014/main" id="{2AC5D6D2-58FC-4E41-A386-C5085F6858A0}"/>
              </a:ext>
            </a:extLst>
          </p:cNvPr>
          <p:cNvSpPr>
            <a:spLocks noGrp="1" noChangeArrowheads="1"/>
          </p:cNvSpPr>
          <p:nvPr>
            <p:ph type="sldNum" sz="quarter" idx="4294967295"/>
          </p:nvPr>
        </p:nvSpPr>
        <p:spPr>
          <a:xfrm>
            <a:off x="0" y="0"/>
            <a:ext cx="0" cy="0"/>
          </a:xfrm>
        </p:spPr>
        <p:txBody>
          <a:bodyPr/>
          <a:lstStyle>
            <a:lvl1pPr eaLnBrk="0" hangingPunct="0">
              <a:spcBef>
                <a:spcPct val="30000"/>
              </a:spcBef>
              <a:defRPr sz="1200">
                <a:solidFill>
                  <a:schemeClr val="tx1"/>
                </a:solidFill>
                <a:latin typeface="Times New Roman" pitchFamily="18" charset="0"/>
              </a:defRPr>
            </a:lvl1pPr>
            <a:lvl2pPr marL="717550" indent="-274638" eaLnBrk="0" hangingPunct="0">
              <a:spcBef>
                <a:spcPct val="30000"/>
              </a:spcBef>
              <a:defRPr sz="1200">
                <a:solidFill>
                  <a:schemeClr val="tx1"/>
                </a:solidFill>
                <a:latin typeface="Times New Roman" pitchFamily="18" charset="0"/>
              </a:defRPr>
            </a:lvl2pPr>
            <a:lvl3pPr marL="1103313" indent="-220663" eaLnBrk="0" hangingPunct="0">
              <a:spcBef>
                <a:spcPct val="30000"/>
              </a:spcBef>
              <a:defRPr sz="1200">
                <a:solidFill>
                  <a:schemeClr val="tx1"/>
                </a:solidFill>
                <a:latin typeface="Times New Roman" pitchFamily="18" charset="0"/>
              </a:defRPr>
            </a:lvl3pPr>
            <a:lvl4pPr marL="1546225" indent="-220663" eaLnBrk="0" hangingPunct="0">
              <a:spcBef>
                <a:spcPct val="30000"/>
              </a:spcBef>
              <a:defRPr sz="1200">
                <a:solidFill>
                  <a:schemeClr val="tx1"/>
                </a:solidFill>
                <a:latin typeface="Times New Roman" pitchFamily="18" charset="0"/>
              </a:defRPr>
            </a:lvl4pPr>
            <a:lvl5pPr marL="1987550" indent="-220663" eaLnBrk="0" hangingPunct="0">
              <a:spcBef>
                <a:spcPct val="30000"/>
              </a:spcBef>
              <a:defRPr sz="1200">
                <a:solidFill>
                  <a:schemeClr val="tx1"/>
                </a:solidFill>
                <a:latin typeface="Times New Roman" pitchFamily="18" charset="0"/>
              </a:defRPr>
            </a:lvl5pPr>
            <a:lvl6pPr marL="2444750" indent="-220663" eaLnBrk="0" fontAlgn="base" hangingPunct="0">
              <a:spcBef>
                <a:spcPct val="30000"/>
              </a:spcBef>
              <a:spcAft>
                <a:spcPct val="0"/>
              </a:spcAft>
              <a:defRPr sz="1200">
                <a:solidFill>
                  <a:schemeClr val="tx1"/>
                </a:solidFill>
                <a:latin typeface="Times New Roman" pitchFamily="18" charset="0"/>
              </a:defRPr>
            </a:lvl6pPr>
            <a:lvl7pPr marL="2901950" indent="-220663" eaLnBrk="0" fontAlgn="base" hangingPunct="0">
              <a:spcBef>
                <a:spcPct val="30000"/>
              </a:spcBef>
              <a:spcAft>
                <a:spcPct val="0"/>
              </a:spcAft>
              <a:defRPr sz="1200">
                <a:solidFill>
                  <a:schemeClr val="tx1"/>
                </a:solidFill>
                <a:latin typeface="Times New Roman" pitchFamily="18" charset="0"/>
              </a:defRPr>
            </a:lvl7pPr>
            <a:lvl8pPr marL="3359150" indent="-220663" eaLnBrk="0" fontAlgn="base" hangingPunct="0">
              <a:spcBef>
                <a:spcPct val="30000"/>
              </a:spcBef>
              <a:spcAft>
                <a:spcPct val="0"/>
              </a:spcAft>
              <a:defRPr sz="1200">
                <a:solidFill>
                  <a:schemeClr val="tx1"/>
                </a:solidFill>
                <a:latin typeface="Times New Roman" pitchFamily="18" charset="0"/>
              </a:defRPr>
            </a:lvl8pPr>
            <a:lvl9pPr marL="3816350" indent="-220663" eaLnBrk="0" fontAlgn="base" hangingPunct="0">
              <a:spcBef>
                <a:spcPct val="30000"/>
              </a:spcBef>
              <a:spcAft>
                <a:spcPct val="0"/>
              </a:spcAft>
              <a:defRPr sz="1200">
                <a:solidFill>
                  <a:schemeClr val="tx1"/>
                </a:solidFill>
                <a:latin typeface="Times New Roman" pitchFamily="18" charset="0"/>
              </a:defRPr>
            </a:lvl9pPr>
          </a:lstStyle>
          <a:p>
            <a:pPr algn="r" defTabSz="914400" eaLnBrk="1" fontAlgn="auto" hangingPunct="1">
              <a:spcBef>
                <a:spcPct val="0"/>
              </a:spcBef>
              <a:spcAft>
                <a:spcPts val="0"/>
              </a:spcAft>
              <a:defRPr/>
            </a:pPr>
            <a:fld id="{DD06FC6C-9F32-4D2A-A9E0-5750BBC9BCCA}" type="slidenum">
              <a:rPr lang="en-US" altLang="fr-FR" smtClean="0">
                <a:solidFill>
                  <a:prstClr val="black"/>
                </a:solidFill>
                <a:latin typeface="Helvetica 35 Thin" pitchFamily="34" charset="0"/>
                <a:ea typeface="+mn-ea"/>
              </a:rPr>
              <a:pPr algn="r" defTabSz="914400" eaLnBrk="1" fontAlgn="auto" hangingPunct="1">
                <a:spcBef>
                  <a:spcPct val="0"/>
                </a:spcBef>
                <a:spcAft>
                  <a:spcPts val="0"/>
                </a:spcAft>
                <a:defRPr/>
              </a:pPr>
              <a:t>23</a:t>
            </a:fld>
            <a:endParaRPr lang="en-US" altLang="fr-FR">
              <a:solidFill>
                <a:prstClr val="black"/>
              </a:solidFill>
              <a:latin typeface="Helvetica 35 Thin" pitchFamily="34" charset="0"/>
              <a:ea typeface="+mn-ea"/>
            </a:endParaRPr>
          </a:p>
        </p:txBody>
      </p:sp>
      <p:sp>
        <p:nvSpPr>
          <p:cNvPr id="24580" name="Rectangle 2">
            <a:extLst>
              <a:ext uri="{FF2B5EF4-FFF2-40B4-BE49-F238E27FC236}">
                <a16:creationId xmlns:a16="http://schemas.microsoft.com/office/drawing/2014/main" id="{9B5E73F3-2D7B-4507-BAFE-551AD18D1CD3}"/>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81" name="Rectangle 3">
            <a:extLst>
              <a:ext uri="{FF2B5EF4-FFF2-40B4-BE49-F238E27FC236}">
                <a16:creationId xmlns:a16="http://schemas.microsoft.com/office/drawing/2014/main" id="{D7D898D7-9E31-4246-AFFA-31C3841B0003}"/>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fr-FR" altLang="fr-FR"/>
              <a:t>maintien dans l’emploi : quand on arrive trop tard et le coût trop important </a:t>
            </a:r>
            <a:r>
              <a:rPr lang="fr-FR" altLang="fr-FR">
                <a:sym typeface="Wingdings" panose="05000000000000000000" pitchFamily="2" charset="2"/>
              </a:rPr>
              <a:t> corrections trop cher</a:t>
            </a:r>
            <a:endParaRPr lang="fr-FR" altLang="fr-F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Espace réservé de l'image des diapositives 1">
            <a:extLst>
              <a:ext uri="{FF2B5EF4-FFF2-40B4-BE49-F238E27FC236}">
                <a16:creationId xmlns:a16="http://schemas.microsoft.com/office/drawing/2014/main" id="{0774BAE6-E659-4505-A7F2-A28B9DBA75AE}"/>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627" name="Espace réservé des commentaires 2">
            <a:extLst>
              <a:ext uri="{FF2B5EF4-FFF2-40B4-BE49-F238E27FC236}">
                <a16:creationId xmlns:a16="http://schemas.microsoft.com/office/drawing/2014/main" id="{E7B713D9-F270-4969-9DE5-6B3574786DE4}"/>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fr-FR" altLang="fr-FR"/>
              <a:t>Pour les exigences d’accessibilité interne d’Orange, nous avons choisi de nous appuyer sur les </a:t>
            </a:r>
            <a:r>
              <a:rPr lang="fr-FR" altLang="fr-FR">
                <a:hlinkClick r:id="rId3"/>
              </a:rPr>
              <a:t>Web Content Accessibility Guidelines v2</a:t>
            </a:r>
            <a:r>
              <a:rPr lang="fr-FR" altLang="fr-FR"/>
              <a:t> (WCAG 2). Il s'agit des recommandations internationales éditées par le groupe de travail Web Accessibility Initiative (WAI) du World Wide Web Consortium (W3c) qui sont aussi les normes ISO 40500:2012.</a:t>
            </a:r>
          </a:p>
          <a:p>
            <a:r>
              <a:rPr lang="fr-FR" altLang="fr-FR"/>
              <a:t>Le niveau d’accessibilité demandé à toute interface HTML par le groupe Orange est </a:t>
            </a:r>
            <a:r>
              <a:rPr lang="fr-FR" altLang="fr-FR" b="1"/>
              <a:t>le respect des critères du niveau AA des Web Content Accessibility Guidelines (WCAG) 2.0, sans point bloquant</a:t>
            </a:r>
            <a:r>
              <a:rPr lang="fr-FR" altLang="fr-FR"/>
              <a:t> suite à un test utilisateur d’aide technique pour les principaux scénarios d’utilisation des fonctionnalités du site ou de l’application.</a:t>
            </a:r>
          </a:p>
          <a:p>
            <a:endParaRPr lang="fr-FR" altLang="fr-FR"/>
          </a:p>
          <a:p>
            <a:r>
              <a:rPr lang="fr-FR" altLang="fr-FR"/>
              <a:t>recommandations internationales édictés par le W3C/WAI </a:t>
            </a:r>
          </a:p>
          <a:p>
            <a:pPr marL="365125" lvl="1" indent="0">
              <a:buFont typeface="Helvetica 75" panose="020B0804020202020204"/>
              <a:buNone/>
            </a:pPr>
            <a:r>
              <a:rPr lang="fr-FR" altLang="fr-FR" sz="1700"/>
              <a:t>WAI (Web Accessibility Initiative) groupe de travail du W3C</a:t>
            </a:r>
          </a:p>
          <a:p>
            <a:pPr marL="679450" lvl="2" indent="-307975">
              <a:buClr>
                <a:srgbClr val="FF6600"/>
              </a:buClr>
              <a:buFont typeface="Courier New" panose="02070309020205020404" pitchFamily="49" charset="0"/>
              <a:buChar char="o"/>
            </a:pPr>
            <a:r>
              <a:rPr lang="fr-FR" altLang="fr-FR">
                <a:solidFill>
                  <a:srgbClr val="FF6600"/>
                </a:solidFill>
              </a:rPr>
              <a:t>WCAG (Web Content Accessibility Guidelines)</a:t>
            </a:r>
          </a:p>
          <a:p>
            <a:pPr lvl="4" eaLnBrk="1" hangingPunct="1">
              <a:spcBef>
                <a:spcPct val="0"/>
              </a:spcBef>
              <a:buFont typeface="Wingdings" panose="05000000000000000000" pitchFamily="2" charset="2"/>
              <a:buChar char="ü"/>
            </a:pPr>
            <a:r>
              <a:rPr lang="fr-FR" altLang="fr-FR" sz="1700">
                <a:solidFill>
                  <a:schemeClr val="tx2"/>
                </a:solidFill>
                <a:latin typeface="Calibri" panose="020F0502020204030204" pitchFamily="34" charset="0"/>
              </a:rPr>
              <a:t>WCAG 2 (2008), devenu une norme </a:t>
            </a:r>
            <a:r>
              <a:rPr lang="fr-FR" altLang="fr-FR" sz="1700">
                <a:solidFill>
                  <a:schemeClr val="tx2"/>
                </a:solidFill>
                <a:latin typeface="Calibri" panose="020F0502020204030204" pitchFamily="34" charset="0"/>
                <a:hlinkClick r:id="rId4"/>
              </a:rPr>
              <a:t>ISO/IEC </a:t>
            </a:r>
            <a:r>
              <a:rPr lang="fr-FR" altLang="fr-FR" sz="1700">
                <a:latin typeface="Calibri" panose="020F0502020204030204" pitchFamily="34" charset="0"/>
                <a:hlinkClick r:id="rId4"/>
              </a:rPr>
              <a:t>40500:2012</a:t>
            </a:r>
            <a:endParaRPr lang="fr-FR" altLang="fr-FR" sz="1700">
              <a:latin typeface="Calibri" panose="020F0502020204030204" pitchFamily="34" charset="0"/>
            </a:endParaRPr>
          </a:p>
          <a:p>
            <a:pPr>
              <a:buFont typeface="Courier New" panose="02070309020205020404" pitchFamily="49" charset="0"/>
              <a:buChar char="o"/>
            </a:pPr>
            <a:r>
              <a:rPr lang="fr-FR" altLang="fr-FR"/>
              <a:t>ARIA 1.0 (Accesible Rich Internet Applications) </a:t>
            </a:r>
          </a:p>
          <a:p>
            <a:pPr>
              <a:buFont typeface="Courier New" panose="02070309020205020404" pitchFamily="49" charset="0"/>
              <a:buChar char="o"/>
            </a:pPr>
            <a:r>
              <a:rPr lang="fr-FR" altLang="fr-FR"/>
              <a:t>RGAA 3.0 (Référentiel Gnéral de l’Administratin Accessible) </a:t>
            </a:r>
            <a:br>
              <a:rPr lang="fr-FR" altLang="fr-FR"/>
            </a:br>
            <a:r>
              <a:rPr lang="fr-FR" altLang="fr-FR">
                <a:solidFill>
                  <a:srgbClr val="A6A6A6"/>
                </a:solidFill>
              </a:rPr>
              <a:t>méthode d’application pour les sites publics Français</a:t>
            </a:r>
            <a:endParaRPr lang="fr-FR" altLang="fr-F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Espace réservé de l'image des diapositives 1">
            <a:extLst>
              <a:ext uri="{FF2B5EF4-FFF2-40B4-BE49-F238E27FC236}">
                <a16:creationId xmlns:a16="http://schemas.microsoft.com/office/drawing/2014/main" id="{3A24F504-7495-4753-873E-E3900C8391B2}"/>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891" name="Espace réservé des commentaires 2">
            <a:extLst>
              <a:ext uri="{FF2B5EF4-FFF2-40B4-BE49-F238E27FC236}">
                <a16:creationId xmlns:a16="http://schemas.microsoft.com/office/drawing/2014/main" id="{BD2869F9-0360-4142-8731-9D7626FE34AD}"/>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Clr>
                <a:srgbClr val="FF6600"/>
              </a:buClr>
            </a:pPr>
            <a:endParaRPr lang="fr-FR" altLang="fr-FR"/>
          </a:p>
        </p:txBody>
      </p:sp>
      <p:sp>
        <p:nvSpPr>
          <p:cNvPr id="4" name="Espace réservé du numéro de diapositive 3">
            <a:extLst>
              <a:ext uri="{FF2B5EF4-FFF2-40B4-BE49-F238E27FC236}">
                <a16:creationId xmlns:a16="http://schemas.microsoft.com/office/drawing/2014/main" id="{A942EBA1-05FD-4444-9621-459C16D10245}"/>
              </a:ext>
            </a:extLst>
          </p:cNvPr>
          <p:cNvSpPr>
            <a:spLocks noGrp="1"/>
          </p:cNvSpPr>
          <p:nvPr>
            <p:ph type="sldNum" sz="quarter" idx="4294967295"/>
          </p:nvPr>
        </p:nvSpPr>
        <p:spPr>
          <a:xfrm>
            <a:off x="0" y="0"/>
            <a:ext cx="0" cy="0"/>
          </a:xfrm>
        </p:spPr>
        <p:txBody>
          <a:bodyPr/>
          <a:lstStyle/>
          <a:p>
            <a:pPr algn="r" defTabSz="914400" eaLnBrk="1" fontAlgn="auto" hangingPunct="1">
              <a:spcBef>
                <a:spcPts val="0"/>
              </a:spcBef>
              <a:spcAft>
                <a:spcPts val="0"/>
              </a:spcAft>
              <a:defRPr/>
            </a:pPr>
            <a:fld id="{71097033-8DAA-4BC5-8235-F1973139A76E}" type="slidenum">
              <a:rPr lang="en-GB" sz="1200">
                <a:solidFill>
                  <a:prstClr val="black"/>
                </a:solidFill>
                <a:latin typeface="Helvetica 55 Roman" panose="020B0604020202020204" pitchFamily="34" charset="0"/>
                <a:ea typeface="+mn-ea"/>
              </a:rPr>
              <a:pPr algn="r" defTabSz="914400" eaLnBrk="1" fontAlgn="auto" hangingPunct="1">
                <a:spcBef>
                  <a:spcPts val="0"/>
                </a:spcBef>
                <a:spcAft>
                  <a:spcPts val="0"/>
                </a:spcAft>
                <a:defRPr/>
              </a:pPr>
              <a:t>2</a:t>
            </a:fld>
            <a:endParaRPr lang="en-GB" sz="1200">
              <a:solidFill>
                <a:prstClr val="black"/>
              </a:solidFill>
              <a:latin typeface="Helvetica 55 Roman" panose="020B0604020202020204" pitchFamily="34" charset="0"/>
              <a:ea typeface="+mn-ea"/>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Espace réservé de l'image des diapositives 1">
            <a:extLst>
              <a:ext uri="{FF2B5EF4-FFF2-40B4-BE49-F238E27FC236}">
                <a16:creationId xmlns:a16="http://schemas.microsoft.com/office/drawing/2014/main" id="{61494458-E547-41ED-989B-91BE085FB190}"/>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5" name="Espace réservé des commentaires 2">
            <a:extLst>
              <a:ext uri="{FF2B5EF4-FFF2-40B4-BE49-F238E27FC236}">
                <a16:creationId xmlns:a16="http://schemas.microsoft.com/office/drawing/2014/main" id="{E3C8CCEF-F675-4769-8644-F734613479E9}"/>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Espace réservé de l'image des diapositives 1">
            <a:extLst>
              <a:ext uri="{FF2B5EF4-FFF2-40B4-BE49-F238E27FC236}">
                <a16:creationId xmlns:a16="http://schemas.microsoft.com/office/drawing/2014/main" id="{6347EE4C-2629-4034-9A0A-412C526D3BA7}"/>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Espace réservé des notes 2">
            <a:extLst>
              <a:ext uri="{FF2B5EF4-FFF2-40B4-BE49-F238E27FC236}">
                <a16:creationId xmlns:a16="http://schemas.microsoft.com/office/drawing/2014/main" id="{EEEEF580-1D3B-48CE-A0E4-B09CA39C3D5D}"/>
              </a:ext>
            </a:extLst>
          </p:cNvPr>
          <p:cNvSpPr>
            <a:spLocks noGrp="1"/>
          </p:cNvSpPr>
          <p:nvPr>
            <p:ph type="body" idx="1"/>
          </p:nvPr>
        </p:nvSpPr>
        <p:spPr/>
        <p:txBody>
          <a:bodyPr/>
          <a:lstStyle/>
          <a:p>
            <a:pPr>
              <a:defRPr/>
            </a:pPr>
            <a:r>
              <a:rPr lang="fr-FR" sz="1200" i="1" dirty="0"/>
              <a:t>gigue = différence entre la latence maximale et la latence minimale</a:t>
            </a:r>
          </a:p>
          <a:p>
            <a:pPr>
              <a:defRPr/>
            </a:pPr>
            <a:endParaRPr lang="fr-FR" sz="1200" i="1" dirty="0"/>
          </a:p>
          <a:p>
            <a:pPr marL="266700" lvl="2" indent="-171450">
              <a:buFont typeface="Arial" panose="020B0604020202020204" pitchFamily="34" charset="0"/>
              <a:buChar char="•"/>
              <a:defRPr/>
            </a:pPr>
            <a:r>
              <a:rPr lang="fr-FR" sz="1100" b="1" dirty="0"/>
              <a:t>Tous ces logiciels </a:t>
            </a:r>
            <a:r>
              <a:rPr lang="fr-FR" sz="1100" dirty="0"/>
              <a:t>utilisent les API d’accessibilité pour interpréter l’affichage. Certains logiciels comme Jaws, ZoomText et Supernova utilisent en plus la carte graphique virtuelle pour donner des informations plus précises à l’utilisateur, et cela peut entrainer des conflits :</a:t>
            </a:r>
          </a:p>
          <a:p>
            <a:pPr marL="723900" lvl="4" indent="-171450">
              <a:defRPr/>
            </a:pPr>
            <a:r>
              <a:rPr lang="fr-FR" sz="1000" dirty="0"/>
              <a:t>en partage d’écrans car 2 personnes utilisent le même composant</a:t>
            </a:r>
          </a:p>
          <a:p>
            <a:pPr marL="723900" lvl="4" indent="-171450">
              <a:defRPr/>
            </a:pPr>
            <a:r>
              <a:rPr lang="fr-FR" sz="1000" dirty="0"/>
              <a:t>Pas assez de Ram ou un processeur ancien qui peut ralentir ou planter le système, ou encore rendre le lissage des polices inefficace</a:t>
            </a:r>
          </a:p>
          <a:p>
            <a:pPr marL="266700" lvl="2" indent="-171450">
              <a:spcBef>
                <a:spcPts val="600"/>
              </a:spcBef>
              <a:buFont typeface="Arial" panose="020B0604020202020204" pitchFamily="34" charset="0"/>
              <a:buChar char="•"/>
              <a:defRPr/>
            </a:pPr>
            <a:r>
              <a:rPr lang="fr-FR" sz="1100" b="1" dirty="0"/>
              <a:t>Le logiciel Dragon </a:t>
            </a:r>
            <a:r>
              <a:rPr lang="fr-FR" sz="1100" dirty="0"/>
              <a:t>est une reconnaissance vocale qui le rend sensible aux conditions de sécurité comme du verrouillage de fichiers des profils utilisateurs, des modules de compatibilité « compléments d'applications » qui pourraient être désactivés et empêcher la dictée ou commandes vocales.</a:t>
            </a:r>
          </a:p>
          <a:p>
            <a:pPr marL="266700" lvl="2" indent="-171450">
              <a:spcBef>
                <a:spcPts val="600"/>
              </a:spcBef>
              <a:buFont typeface="Arial" panose="020B0604020202020204" pitchFamily="34" charset="0"/>
              <a:buChar char="•"/>
              <a:defRPr/>
            </a:pPr>
            <a:r>
              <a:rPr lang="fr-FR" sz="1100" b="1" dirty="0" err="1"/>
              <a:t>Dongle</a:t>
            </a:r>
            <a:r>
              <a:rPr lang="fr-FR" sz="1100" b="1" dirty="0"/>
              <a:t> : </a:t>
            </a:r>
            <a:r>
              <a:rPr lang="fr-FR" sz="1100" dirty="0"/>
              <a:t>clé licence logiciel qui fonctionne sur PC ou sur un hub en USB3</a:t>
            </a:r>
          </a:p>
          <a:p>
            <a:pPr marL="266700" lvl="2" indent="-171450">
              <a:spcBef>
                <a:spcPts val="600"/>
              </a:spcBef>
              <a:buFont typeface="Arial" panose="020B0604020202020204" pitchFamily="34" charset="0"/>
              <a:buChar char="•"/>
              <a:defRPr/>
            </a:pPr>
            <a:endParaRPr lang="fr-FR" sz="1100" dirty="0"/>
          </a:p>
          <a:p>
            <a:pPr marL="266700" lvl="2" indent="-171450">
              <a:buFont typeface="Arial" panose="020B0604020202020204" pitchFamily="34" charset="0"/>
              <a:buChar char="•"/>
              <a:defRPr/>
            </a:pPr>
            <a:r>
              <a:rPr lang="fr-FR" sz="1100" b="1" dirty="0">
                <a:latin typeface="+mn-lt"/>
              </a:rPr>
              <a:t>Appareils auditifs </a:t>
            </a:r>
            <a:r>
              <a:rPr lang="fr-FR" sz="1100" dirty="0">
                <a:latin typeface="+mn-lt"/>
              </a:rPr>
              <a:t>ont une fonction Bluetooth pour se connecter au PC eu au mobile. Parfois les connexions au PC sont instables pour téléphoner alors que juste écouter un audio ne posera aucun souci.</a:t>
            </a:r>
          </a:p>
          <a:p>
            <a:pPr marL="266700" lvl="2" indent="-171450">
              <a:buFont typeface="Arial" panose="020B0604020202020204" pitchFamily="34" charset="0"/>
              <a:buChar char="•"/>
              <a:defRPr/>
            </a:pPr>
            <a:r>
              <a:rPr lang="fr-FR" sz="1100" b="1" dirty="0"/>
              <a:t>Le CRT </a:t>
            </a:r>
            <a:r>
              <a:rPr lang="fr-FR" sz="1100" dirty="0"/>
              <a:t>(Centre Relais Téléphonique) nécessite que la connexion internet soit stable pour envoyer et recevoir des flux médias de manière fluide : Débit émission/réception :  1 Mb/s minimum pour chaque;  une Latence &lt; à 40 ms et une gigue &lt; à 10 ms. </a:t>
            </a:r>
          </a:p>
          <a:p>
            <a:pPr marL="266700" lvl="2" indent="-171450">
              <a:spcBef>
                <a:spcPts val="600"/>
              </a:spcBef>
              <a:buFont typeface="Arial" panose="020B0604020202020204" pitchFamily="34" charset="0"/>
              <a:buChar char="•"/>
              <a:defRPr/>
            </a:pPr>
            <a:endParaRPr lang="fr-FR" sz="1100" dirty="0"/>
          </a:p>
          <a:p>
            <a:pPr>
              <a:defRPr/>
            </a:pPr>
            <a:endParaRPr lang="fr-FR" dirty="0"/>
          </a:p>
        </p:txBody>
      </p:sp>
      <p:sp>
        <p:nvSpPr>
          <p:cNvPr id="65540" name="Espace réservé du numéro de diapositive 3">
            <a:extLst>
              <a:ext uri="{FF2B5EF4-FFF2-40B4-BE49-F238E27FC236}">
                <a16:creationId xmlns:a16="http://schemas.microsoft.com/office/drawing/2014/main" id="{4CEED49C-8D4C-46B6-8154-CB9941364E6A}"/>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1FD3E9EF-A80B-407C-AA40-767ADCD3AF3D}" type="slidenum">
              <a:rPr lang="fr-FR" altLang="fr-FR"/>
              <a:pPr/>
              <a:t>26</a:t>
            </a:fld>
            <a:endParaRPr lang="fr-FR" altLang="fr-F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Espace réservé de l'image des diapositives 1">
            <a:extLst>
              <a:ext uri="{FF2B5EF4-FFF2-40B4-BE49-F238E27FC236}">
                <a16:creationId xmlns:a16="http://schemas.microsoft.com/office/drawing/2014/main" id="{C6DE4518-998D-4D27-97F6-C910C33D1D1E}"/>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7587" name="Espace réservé des commentaires 2">
            <a:extLst>
              <a:ext uri="{FF2B5EF4-FFF2-40B4-BE49-F238E27FC236}">
                <a16:creationId xmlns:a16="http://schemas.microsoft.com/office/drawing/2014/main" id="{198E702C-9AF5-420A-9742-B11E33D1CB1E}"/>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a:p>
        </p:txBody>
      </p:sp>
      <p:sp>
        <p:nvSpPr>
          <p:cNvPr id="67588" name="Espace réservé du numéro de diapositive 3">
            <a:extLst>
              <a:ext uri="{FF2B5EF4-FFF2-40B4-BE49-F238E27FC236}">
                <a16:creationId xmlns:a16="http://schemas.microsoft.com/office/drawing/2014/main" id="{ACF9809C-8849-4DCB-AAE5-23E09FC44FEB}"/>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FAE510AC-A70B-4520-9579-29D511A1A377}" type="slidenum">
              <a:rPr lang="fr-FR" altLang="fr-FR"/>
              <a:pPr/>
              <a:t>27</a:t>
            </a:fld>
            <a:endParaRPr lang="fr-FR" altLang="fr-F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Espace réservé de l'image des diapositives 1">
            <a:extLst>
              <a:ext uri="{FF2B5EF4-FFF2-40B4-BE49-F238E27FC236}">
                <a16:creationId xmlns:a16="http://schemas.microsoft.com/office/drawing/2014/main" id="{8D4B50CC-2FCF-4CD0-ACF9-BA11D533E1B3}"/>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3" name="Espace réservé des commentaires 2">
            <a:extLst>
              <a:ext uri="{FF2B5EF4-FFF2-40B4-BE49-F238E27FC236}">
                <a16:creationId xmlns:a16="http://schemas.microsoft.com/office/drawing/2014/main" id="{BCEB7FD5-2896-4F1E-90D9-3D15EFD26116}"/>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989013">
              <a:spcBef>
                <a:spcPct val="0"/>
              </a:spcBef>
            </a:pPr>
            <a:endParaRPr lang="fr-FR" altLang="fr-F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Espace réservé de l'image des diapositives 1">
            <a:extLst>
              <a:ext uri="{FF2B5EF4-FFF2-40B4-BE49-F238E27FC236}">
                <a16:creationId xmlns:a16="http://schemas.microsoft.com/office/drawing/2014/main" id="{657ECA3F-D126-4065-9C68-C0DE459510AF}"/>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771" name="Espace réservé des commentaires 2">
            <a:extLst>
              <a:ext uri="{FF2B5EF4-FFF2-40B4-BE49-F238E27FC236}">
                <a16:creationId xmlns:a16="http://schemas.microsoft.com/office/drawing/2014/main" id="{F3CDEF78-90FA-487E-97E8-D96F14CF0973}"/>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a:p>
        </p:txBody>
      </p:sp>
      <p:sp>
        <p:nvSpPr>
          <p:cNvPr id="32772" name="Espace réservé du numéro de diapositive 3">
            <a:extLst>
              <a:ext uri="{FF2B5EF4-FFF2-40B4-BE49-F238E27FC236}">
                <a16:creationId xmlns:a16="http://schemas.microsoft.com/office/drawing/2014/main" id="{D9374142-23AA-4A13-8241-A7BF425CD115}"/>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C3A1A037-E327-488E-A785-CA1DAD8AF1E5}" type="slidenum">
              <a:rPr lang="en-GB" altLang="fr-FR"/>
              <a:pPr/>
              <a:t>29</a:t>
            </a:fld>
            <a:endParaRPr lang="en-GB" altLang="fr-F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Espace réservé de l'image des diapositives 1">
            <a:extLst>
              <a:ext uri="{FF2B5EF4-FFF2-40B4-BE49-F238E27FC236}">
                <a16:creationId xmlns:a16="http://schemas.microsoft.com/office/drawing/2014/main" id="{A900BC48-9584-46B4-8F2E-C6DC7E427B58}"/>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9" name="Espace réservé des notes 2">
            <a:extLst>
              <a:ext uri="{FF2B5EF4-FFF2-40B4-BE49-F238E27FC236}">
                <a16:creationId xmlns:a16="http://schemas.microsoft.com/office/drawing/2014/main" id="{684B3212-0B37-44B4-ACFF-EA31EB6F7352}"/>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Espace réservé de l'image des diapositives 1">
            <a:extLst>
              <a:ext uri="{FF2B5EF4-FFF2-40B4-BE49-F238E27FC236}">
                <a16:creationId xmlns:a16="http://schemas.microsoft.com/office/drawing/2014/main" id="{0989F5A6-20EC-490B-8DB1-986236F376C7}"/>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Espace réservé des notes 2">
            <a:extLst>
              <a:ext uri="{FF2B5EF4-FFF2-40B4-BE49-F238E27FC236}">
                <a16:creationId xmlns:a16="http://schemas.microsoft.com/office/drawing/2014/main" id="{2597BB13-9B48-48AC-9C3E-B050BA09DE17}"/>
              </a:ext>
            </a:extLst>
          </p:cNvPr>
          <p:cNvSpPr>
            <a:spLocks noGrp="1"/>
          </p:cNvSpPr>
          <p:nvPr>
            <p:ph type="body" idx="1"/>
          </p:nvPr>
        </p:nvSpPr>
        <p:spPr/>
        <p:txBody>
          <a:bodyPr/>
          <a:lstStyle/>
          <a:p>
            <a:pPr>
              <a:spcBef>
                <a:spcPct val="0"/>
              </a:spcBef>
              <a:buFontTx/>
              <a:buNone/>
              <a:defRPr/>
            </a:pPr>
            <a:r>
              <a:rPr lang="fr-FR" altLang="fr-FR" b="1" dirty="0">
                <a:solidFill>
                  <a:schemeClr val="bg1"/>
                </a:solidFill>
                <a:latin typeface="Cambria" panose="02040503050406030204" pitchFamily="18" charset="0"/>
                <a:ea typeface="ＭＳ Ｐゴシック" panose="020B0600070205080204" pitchFamily="34" charset="-128"/>
                <a:cs typeface="Times New Roman" panose="02020603050405020304" pitchFamily="18" charset="0"/>
              </a:rPr>
              <a:t>D</a:t>
            </a:r>
            <a:r>
              <a:rPr lang="fr-FR" altLang="fr-FR" b="1" dirty="0" bmk="">
                <a:solidFill>
                  <a:schemeClr val="bg1"/>
                </a:solidFill>
                <a:latin typeface="Cambria" panose="02040503050406030204" pitchFamily="18" charset="0"/>
                <a:ea typeface="ＭＳ Ｐゴシック" panose="020B0600070205080204" pitchFamily="34" charset="-128"/>
                <a:cs typeface="Times New Roman" panose="02020603050405020304" pitchFamily="18" charset="0"/>
              </a:rPr>
              <a:t>émarrage-planification</a:t>
            </a:r>
            <a:endParaRPr lang="fr-FR" altLang="fr-FR" sz="1050" b="1" dirty="0">
              <a:solidFill>
                <a:schemeClr val="bg1"/>
              </a:solidFill>
              <a:latin typeface="Cambria" panose="02040503050406030204" pitchFamily="18" charset="0"/>
              <a:ea typeface="ＭＳ Ｐゴシック" panose="020B0600070205080204" pitchFamily="34" charset="-128"/>
              <a:cs typeface="Times New Roman" panose="02020603050405020304" pitchFamily="18" charset="0"/>
            </a:endParaRPr>
          </a:p>
          <a:p>
            <a:pPr>
              <a:spcBef>
                <a:spcPct val="0"/>
              </a:spcBef>
              <a:buFontTx/>
              <a:buNone/>
              <a:defRPr/>
            </a:pPr>
            <a:r>
              <a:rPr lang="fr-FR" altLang="fr-FR" dirty="0">
                <a:solidFill>
                  <a:schemeClr val="bg1"/>
                </a:solidFill>
                <a:latin typeface="Calibri" panose="020F0502020204030204" pitchFamily="34" charset="0"/>
                <a:ea typeface="ＭＳ Ｐゴシック" panose="020B0600070205080204" pitchFamily="34" charset="-128"/>
                <a:cs typeface="Times New Roman" panose="02020603050405020304" pitchFamily="18" charset="0"/>
              </a:rPr>
              <a:t>- les ressources mobilisées pour le projet, internes et externes, sont formées à l’accessibilité </a:t>
            </a:r>
            <a:r>
              <a:rPr lang="fr-FR" altLang="fr-FR" sz="800" dirty="0">
                <a:solidFill>
                  <a:schemeClr val="bg1"/>
                </a:solidFill>
                <a:latin typeface="Calibri" panose="020F0502020204030204" pitchFamily="34" charset="0"/>
                <a:ea typeface="ＭＳ Ｐゴシック" panose="020B0600070205080204" pitchFamily="34" charset="-128"/>
                <a:cs typeface="Times New Roman" panose="02020603050405020304" pitchFamily="18" charset="0"/>
              </a:rPr>
              <a:t>en fonction du profil métier (chef de projet, </a:t>
            </a:r>
            <a:r>
              <a:rPr lang="fr-FR" altLang="fr-FR" sz="800" dirty="0" err="1">
                <a:solidFill>
                  <a:schemeClr val="bg1"/>
                </a:solidFill>
                <a:latin typeface="Calibri" panose="020F0502020204030204" pitchFamily="34" charset="0"/>
                <a:ea typeface="ＭＳ Ｐゴシック" panose="020B0600070205080204" pitchFamily="34" charset="-128"/>
                <a:cs typeface="Times New Roman" panose="02020603050405020304" pitchFamily="18" charset="0"/>
              </a:rPr>
              <a:t>product</a:t>
            </a:r>
            <a:r>
              <a:rPr lang="fr-FR" altLang="fr-FR" sz="800" dirty="0">
                <a:solidFill>
                  <a:schemeClr val="bg1"/>
                </a:solidFill>
                <a:latin typeface="Calibri" panose="020F0502020204030204" pitchFamily="34" charset="0"/>
                <a:ea typeface="ＭＳ Ｐゴシック" panose="020B0600070205080204" pitchFamily="34" charset="-128"/>
                <a:cs typeface="Times New Roman" panose="02020603050405020304" pitchFamily="18" charset="0"/>
              </a:rPr>
              <a:t> </a:t>
            </a:r>
            <a:r>
              <a:rPr lang="fr-FR" altLang="fr-FR" sz="800" dirty="0" err="1">
                <a:solidFill>
                  <a:schemeClr val="bg1"/>
                </a:solidFill>
                <a:latin typeface="Calibri" panose="020F0502020204030204" pitchFamily="34" charset="0"/>
                <a:ea typeface="ＭＳ Ｐゴシック" panose="020B0600070205080204" pitchFamily="34" charset="-128"/>
                <a:cs typeface="Times New Roman" panose="02020603050405020304" pitchFamily="18" charset="0"/>
              </a:rPr>
              <a:t>owner</a:t>
            </a:r>
            <a:r>
              <a:rPr lang="fr-FR" altLang="fr-FR" sz="800" dirty="0">
                <a:solidFill>
                  <a:schemeClr val="bg1"/>
                </a:solidFill>
                <a:latin typeface="Calibri" panose="020F0502020204030204" pitchFamily="34" charset="0"/>
                <a:ea typeface="ＭＳ Ｐゴシック" panose="020B0600070205080204" pitchFamily="34" charset="-128"/>
                <a:cs typeface="Times New Roman" panose="02020603050405020304" pitchFamily="18" charset="0"/>
              </a:rPr>
              <a:t>, designer, développeur, testeur, équipe éditoriale). </a:t>
            </a:r>
            <a:endParaRPr lang="fr-FR" altLang="fr-FR" sz="500" dirty="0">
              <a:solidFill>
                <a:schemeClr val="bg1"/>
              </a:solidFill>
              <a:ea typeface="ＭＳ Ｐゴシック" panose="020B0600070205080204" pitchFamily="34" charset="-128"/>
            </a:endParaRPr>
          </a:p>
          <a:p>
            <a:pPr>
              <a:spcBef>
                <a:spcPct val="0"/>
              </a:spcBef>
              <a:buFontTx/>
              <a:buNone/>
              <a:defRPr/>
            </a:pPr>
            <a:r>
              <a:rPr lang="fr-FR" altLang="fr-FR" dirty="0">
                <a:solidFill>
                  <a:schemeClr val="bg1"/>
                </a:solidFill>
                <a:latin typeface="Calibri" panose="020F0502020204030204" pitchFamily="34" charset="0"/>
                <a:ea typeface="ＭＳ Ｐゴシック" panose="020B0600070205080204" pitchFamily="34" charset="-128"/>
                <a:cs typeface="Times New Roman" panose="02020603050405020304" pitchFamily="18" charset="0"/>
              </a:rPr>
              <a:t>- sous-traitance, cahier des charges </a:t>
            </a:r>
            <a:r>
              <a:rPr lang="fr-FR" altLang="fr-FR" dirty="0">
                <a:solidFill>
                  <a:schemeClr val="bg1"/>
                </a:solidFill>
                <a:latin typeface="Calibri" panose="020F0502020204030204" pitchFamily="34" charset="0"/>
                <a:ea typeface="ＭＳ Ｐゴシック" panose="020B0600070205080204" pitchFamily="34" charset="-128"/>
                <a:cs typeface="Times New Roman" panose="02020603050405020304" pitchFamily="18" charset="0"/>
                <a:hlinkClick r:id="rId3" tooltip="Lien vers Cahier des Charges Accessibilité dans Plazza (nouvelle fenêtre)"/>
              </a:rPr>
              <a:t>https://plazza.orange.com/docs/DOC-590126</a:t>
            </a:r>
            <a:r>
              <a:rPr lang="fr-FR" altLang="fr-FR" dirty="0">
                <a:solidFill>
                  <a:schemeClr val="bg1"/>
                </a:solidFill>
                <a:latin typeface="Calibri" panose="020F0502020204030204" pitchFamily="34" charset="0"/>
                <a:ea typeface="ＭＳ Ｐゴシック" panose="020B0600070205080204" pitchFamily="34" charset="-128"/>
                <a:cs typeface="Times New Roman" panose="02020603050405020304" pitchFamily="18" charset="0"/>
              </a:rPr>
              <a:t> pour intégrer les exigences d’accessibilité. </a:t>
            </a:r>
            <a:endParaRPr lang="fr-FR" altLang="fr-FR" sz="500" dirty="0">
              <a:solidFill>
                <a:schemeClr val="bg1"/>
              </a:solidFill>
              <a:ea typeface="ＭＳ Ｐゴシック" panose="020B0600070205080204" pitchFamily="34" charset="-128"/>
            </a:endParaRPr>
          </a:p>
          <a:p>
            <a:pPr>
              <a:spcBef>
                <a:spcPct val="0"/>
              </a:spcBef>
              <a:buFontTx/>
              <a:buNone/>
              <a:defRPr/>
            </a:pPr>
            <a:r>
              <a:rPr lang="fr-FR" altLang="fr-FR" dirty="0">
                <a:solidFill>
                  <a:schemeClr val="bg1"/>
                </a:solidFill>
                <a:latin typeface="Calibri" panose="020F0502020204030204" pitchFamily="34" charset="0"/>
                <a:ea typeface="ＭＳ Ｐゴシック" panose="020B0600070205080204" pitchFamily="34" charset="-128"/>
                <a:cs typeface="Times New Roman" panose="02020603050405020304" pitchFamily="18" charset="0"/>
              </a:rPr>
              <a:t>Une réunion de qualification doit être organisée avec un expert accessibilité pour mieux cerner les besoins de formation et de support suivant la maturité de l’équipe, les technologies (web, mobile, …) et méthodologies du projet. </a:t>
            </a:r>
            <a:endParaRPr lang="fr-FR" altLang="fr-FR" sz="500" dirty="0">
              <a:solidFill>
                <a:schemeClr val="bg1"/>
              </a:solidFill>
              <a:ea typeface="ＭＳ Ｐゴシック" panose="020B0600070205080204" pitchFamily="34" charset="-128"/>
            </a:endParaRPr>
          </a:p>
          <a:p>
            <a:pPr>
              <a:spcBef>
                <a:spcPct val="0"/>
              </a:spcBef>
              <a:buFontTx/>
              <a:buNone/>
              <a:defRPr/>
            </a:pPr>
            <a:r>
              <a:rPr lang="fr-FR" altLang="fr-FR" dirty="0">
                <a:solidFill>
                  <a:schemeClr val="bg1"/>
                </a:solidFill>
                <a:latin typeface="Calibri" panose="020F0502020204030204" pitchFamily="34" charset="0"/>
                <a:ea typeface="ＭＳ Ｐゴシック" panose="020B0600070205080204" pitchFamily="34" charset="-128"/>
                <a:cs typeface="Times New Roman" panose="02020603050405020304" pitchFamily="18" charset="0"/>
              </a:rPr>
              <a:t>La demande de support d’un expert accessibilité est à formuler à </a:t>
            </a:r>
            <a:r>
              <a:rPr lang="fr-FR" altLang="fr-FR" dirty="0">
                <a:solidFill>
                  <a:schemeClr val="bg1"/>
                </a:solidFill>
                <a:latin typeface="Calibri" panose="020F0502020204030204" pitchFamily="34" charset="0"/>
                <a:ea typeface="ＭＳ Ｐゴシック" panose="020B0600070205080204" pitchFamily="34" charset="-128"/>
                <a:cs typeface="Times New Roman" panose="02020603050405020304" pitchFamily="18" charset="0"/>
                <a:hlinkClick r:id="rId4" tooltip="Adresse mail générique pour joindre le centre de compétence Accessibilité (ouverture dans Outlook)"/>
              </a:rPr>
              <a:t>accessibility.support@orange.com</a:t>
            </a:r>
            <a:r>
              <a:rPr lang="fr-FR" altLang="fr-FR" dirty="0">
                <a:solidFill>
                  <a:schemeClr val="bg1"/>
                </a:solidFill>
                <a:latin typeface="Calibri" panose="020F0502020204030204" pitchFamily="34" charset="0"/>
                <a:ea typeface="ＭＳ Ｐゴシック" panose="020B0600070205080204" pitchFamily="34" charset="-128"/>
                <a:cs typeface="Times New Roman" panose="02020603050405020304" pitchFamily="18" charset="0"/>
              </a:rPr>
              <a:t> </a:t>
            </a:r>
            <a:endParaRPr lang="fr-FR" altLang="fr-FR" sz="1050" dirty="0">
              <a:solidFill>
                <a:schemeClr val="bg1"/>
              </a:solidFill>
              <a:ea typeface="ＭＳ Ｐゴシック" panose="020B0600070205080204" pitchFamily="34" charset="-128"/>
            </a:endParaRPr>
          </a:p>
          <a:p>
            <a:pPr>
              <a:defRPr/>
            </a:pPr>
            <a:endParaRPr lang="fr-FR" dirty="0">
              <a:ea typeface="ＭＳ Ｐゴシック" pitchFamily="34" charset="-128"/>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s notes 1">
            <a:extLst>
              <a:ext uri="{FF2B5EF4-FFF2-40B4-BE49-F238E27FC236}">
                <a16:creationId xmlns:a16="http://schemas.microsoft.com/office/drawing/2014/main" id="{9E5A34DD-ECCE-4193-ACBF-DDD3AEF0E2CA}"/>
              </a:ext>
            </a:extLst>
          </p:cNvPr>
          <p:cNvSpPr>
            <a:spLocks noGrp="1"/>
          </p:cNvSpPr>
          <p:nvPr>
            <p:ph type="body" idx="1"/>
          </p:nvPr>
        </p:nvSpPr>
        <p:spPr/>
        <p:txBody>
          <a:bodyPr/>
          <a:lstStyle/>
          <a:p>
            <a:pPr>
              <a:defRPr/>
            </a:pPr>
            <a:r>
              <a:rPr lang="fr-FR" b="1" u="sng" dirty="0"/>
              <a:t>Réalisation</a:t>
            </a:r>
            <a:endParaRPr lang="fr-FR" sz="1050" b="1" dirty="0"/>
          </a:p>
          <a:p>
            <a:pPr>
              <a:defRPr/>
            </a:pPr>
            <a:r>
              <a:rPr lang="fr-FR" b="1" dirty="0"/>
              <a:t>En phase de conception</a:t>
            </a:r>
          </a:p>
          <a:p>
            <a:pPr>
              <a:defRPr/>
            </a:pPr>
            <a:r>
              <a:rPr lang="fr-FR" b="1" dirty="0"/>
              <a:t>- </a:t>
            </a:r>
            <a:r>
              <a:rPr lang="fr-FR" dirty="0"/>
              <a:t>intégrer les recommandations d’accessibilité dans les spécifications, wireframes et maquettes comme le respect des couleurs et contrastes, la structuration et sémantique des éléments d’une page... </a:t>
            </a:r>
          </a:p>
          <a:p>
            <a:pPr>
              <a:defRPr/>
            </a:pPr>
            <a:r>
              <a:rPr lang="fr-FR" dirty="0"/>
              <a:t>Le site Orange Design : </a:t>
            </a:r>
            <a:r>
              <a:rPr lang="fr-FR" u="sng" dirty="0">
                <a:hlinkClick r:id="rId3" tooltip="Lien vers le site Orange Design (nouvelle fenêtre)"/>
              </a:rPr>
              <a:t>https://design.orange.com/fr/design-system/</a:t>
            </a:r>
            <a:r>
              <a:rPr lang="fr-FR" dirty="0"/>
              <a:t> rassemble toutes les ressources pour concevoir un service ou application Orange conforme à la charte Orange et accessible. On y trouve notamment la charte accessibilité </a:t>
            </a:r>
            <a:r>
              <a:rPr lang="fr-FR" u="sng" dirty="0">
                <a:hlinkClick r:id="rId4" tooltip="Lien vers la charte accessibilité (nouvelle fenêtre)"/>
              </a:rPr>
              <a:t>https://design.orange.com/fr/guidelines/accessibility/</a:t>
            </a:r>
            <a:r>
              <a:rPr lang="fr-FR" dirty="0"/>
              <a:t> et les palettes de couleurs digitale </a:t>
            </a:r>
            <a:r>
              <a:rPr lang="fr-FR" u="sng" dirty="0">
                <a:hlinkClick r:id="rId5" tooltip="Lien vers palette de couleur digitale (nouvelle fenêtre)"/>
              </a:rPr>
              <a:t>https://design.orange.com/fr/guidelines/palettes-de-couleurs-digitales/</a:t>
            </a:r>
            <a:r>
              <a:rPr lang="fr-FR" dirty="0"/>
              <a:t>. </a:t>
            </a:r>
          </a:p>
          <a:p>
            <a:pPr>
              <a:defRPr/>
            </a:pPr>
            <a:r>
              <a:rPr lang="fr-FR" dirty="0"/>
              <a:t>Les recommandations pour un design accessible WEB, iOS ou Android sont aussi sur notre site (ex : </a:t>
            </a:r>
            <a:r>
              <a:rPr lang="fr-FR" u="sng" dirty="0">
                <a:hlinkClick r:id="rId6" tooltip="Lien vers le site des recommandations Accessibilité profil designer (nouvelle fenêtre)"/>
              </a:rPr>
              <a:t>https://a11y-guidelines.orange.com/fr/web/designer/</a:t>
            </a:r>
            <a:r>
              <a:rPr lang="fr-FR" dirty="0"/>
              <a:t>). </a:t>
            </a:r>
          </a:p>
          <a:p>
            <a:pPr>
              <a:defRPr/>
            </a:pPr>
            <a:r>
              <a:rPr lang="fr-FR" dirty="0"/>
              <a:t>À ce stade, des tests pourront être déroulés en vous aidant de la checklist (ex : </a:t>
            </a:r>
            <a:r>
              <a:rPr lang="fr-FR" u="sng" dirty="0">
                <a:hlinkClick r:id="rId7" tooltip="Lien vers le site des recommandations Accessibilité tests de design, profil concepteur (nouvelle fenêtre)"/>
              </a:rPr>
              <a:t>https://a11y-guidelines.orange.com/fr/web/tester</a:t>
            </a:r>
            <a:r>
              <a:rPr lang="fr-FR" u="sng" dirty="0"/>
              <a:t>/</a:t>
            </a:r>
            <a:r>
              <a:rPr lang="fr-FR" dirty="0"/>
              <a:t>, profil Concepteur).</a:t>
            </a:r>
          </a:p>
          <a:p>
            <a:pPr>
              <a:defRPr/>
            </a:pPr>
            <a:r>
              <a:rPr lang="fr-FR" b="1" dirty="0"/>
              <a:t>En phase de développement et tests</a:t>
            </a:r>
            <a:r>
              <a:rPr lang="fr-FR" dirty="0"/>
              <a:t>, il s’agit de produire un code conforme aux critères d’accessibilité en intégrant, au même titre que les autres tests, des tests d’accessibilité :</a:t>
            </a:r>
          </a:p>
          <a:p>
            <a:pPr>
              <a:defRPr/>
            </a:pPr>
            <a:r>
              <a:rPr lang="fr-FR" dirty="0"/>
              <a:t>Mise en place d’une méthodologie de tests automatiques et/ou manuels en fonction du contexte du projet : cahier de tests pour </a:t>
            </a:r>
            <a:r>
              <a:rPr lang="fr-FR" dirty="0" err="1"/>
              <a:t>qualifieurs</a:t>
            </a:r>
            <a:r>
              <a:rPr lang="fr-FR" dirty="0"/>
              <a:t>, tests manuels et automatiques pour développeurs, tests de non régression des composants : </a:t>
            </a:r>
          </a:p>
          <a:p>
            <a:pPr lvl="1">
              <a:defRPr/>
            </a:pPr>
            <a:r>
              <a:rPr lang="fr-FR" dirty="0"/>
              <a:t>Pour chaque story créée, créer une story d’accessibilité associée avec ses critères d’acceptance.</a:t>
            </a:r>
          </a:p>
          <a:p>
            <a:pPr lvl="1">
              <a:defRPr/>
            </a:pPr>
            <a:r>
              <a:rPr lang="fr-FR" dirty="0"/>
              <a:t>Si possible, prévoir l’Accessibilité comme critère d‘acceptance des développements.</a:t>
            </a:r>
          </a:p>
          <a:p>
            <a:pPr>
              <a:defRPr/>
            </a:pPr>
            <a:r>
              <a:rPr lang="fr-FR" dirty="0"/>
              <a:t>Choix des composants référencés par le site Orange Design et en utilisant Boosted pour les pages Web (librairie basée sur Bootstrap permettant de réaliser un site responsive et accessible conforme à la charte Orange) et OB1 Orange Boosted for One-I pour les projets France, Orange et Sosh, Web ou mobile. Voir la communauté Boosted : </a:t>
            </a:r>
            <a:r>
              <a:rPr lang="fr-FR" u="sng" dirty="0">
                <a:hlinkClick r:id="rId8" tooltip="Lien vers communauté Boosted (nouvelle fenêtre)"/>
              </a:rPr>
              <a:t>https://mattermost.tech.orange/boosted/channels/town-square</a:t>
            </a:r>
            <a:r>
              <a:rPr lang="fr-FR" dirty="0"/>
              <a:t>, </a:t>
            </a:r>
            <a:r>
              <a:rPr lang="fr-FR" u="sng" dirty="0"/>
              <a:t>le plazza Boosted </a:t>
            </a:r>
            <a:r>
              <a:rPr lang="fr-FR" u="sng" dirty="0">
                <a:hlinkClick r:id="rId9" tooltip="Lien vers plazza Boosted (nouvelle fenêtre)"/>
              </a:rPr>
              <a:t>https://plazza.orange.com/groups/boost</a:t>
            </a:r>
            <a:r>
              <a:rPr lang="fr-FR" dirty="0"/>
              <a:t>,  et OB1 pour web,  Android et iOS </a:t>
            </a:r>
            <a:r>
              <a:rPr lang="fr-FR" u="sng" dirty="0">
                <a:hlinkClick r:id="rId10" tooltip="Lien vers site OB1 (nouvelle fenêtre)"/>
              </a:rPr>
              <a:t>https://plazza.orange.com/groups/ob1</a:t>
            </a:r>
            <a:r>
              <a:rPr lang="fr-FR" dirty="0"/>
              <a:t> </a:t>
            </a:r>
          </a:p>
          <a:p>
            <a:pPr>
              <a:defRPr/>
            </a:pPr>
            <a:r>
              <a:rPr lang="fr-FR" dirty="0"/>
              <a:t>Priorisation si nécessaire des développements avec l’aide éventuelle d’un expert accessibilité.</a:t>
            </a:r>
          </a:p>
          <a:p>
            <a:pPr>
              <a:defRPr/>
            </a:pPr>
            <a:r>
              <a:rPr lang="fr-FR" dirty="0"/>
              <a:t>Développement et tests par composant, ou par page, ou par parcours, en fonction des sprints et user story, en s’appuyant :</a:t>
            </a:r>
          </a:p>
          <a:p>
            <a:pPr lvl="1">
              <a:defRPr/>
            </a:pPr>
            <a:r>
              <a:rPr lang="fr-FR" dirty="0"/>
              <a:t>sur les recommandations de développement (ex : </a:t>
            </a:r>
            <a:r>
              <a:rPr lang="fr-FR" u="sng" dirty="0">
                <a:hlinkClick r:id="rId11" tooltip="Lien vers le site des recommandations Accessibilité profil développeur (nouvelle fenêtre)"/>
              </a:rPr>
              <a:t>https://a11y-guidelines.orange.com/fr/web/developper/</a:t>
            </a:r>
            <a:r>
              <a:rPr lang="fr-FR" dirty="0"/>
              <a:t>)</a:t>
            </a:r>
          </a:p>
          <a:p>
            <a:pPr lvl="1">
              <a:defRPr/>
            </a:pPr>
            <a:r>
              <a:rPr lang="fr-FR" dirty="0"/>
              <a:t>sur la checklist de tests et outils de tests (ex : </a:t>
            </a:r>
            <a:r>
              <a:rPr lang="fr-FR" u="sng" dirty="0">
                <a:hlinkClick r:id="rId7" tooltip="Lien vers le site des recommandations Accessibilité comment tester (nouvelle fenêtre)"/>
              </a:rPr>
              <a:t>https://a11y-guidelines.orange.com/fr/web/tester/</a:t>
            </a:r>
            <a:r>
              <a:rPr lang="fr-FR" dirty="0"/>
              <a:t> )</a:t>
            </a:r>
          </a:p>
          <a:p>
            <a:pPr lvl="1">
              <a:defRPr/>
            </a:pPr>
            <a:r>
              <a:rPr lang="fr-FR" dirty="0"/>
              <a:t>sur le support d’un expert accessibilité si nécessaire</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s notes 1">
            <a:extLst>
              <a:ext uri="{FF2B5EF4-FFF2-40B4-BE49-F238E27FC236}">
                <a16:creationId xmlns:a16="http://schemas.microsoft.com/office/drawing/2014/main" id="{83977391-0819-4965-A1DE-1520F7249E7A}"/>
              </a:ext>
            </a:extLst>
          </p:cNvPr>
          <p:cNvSpPr>
            <a:spLocks noGrp="1"/>
          </p:cNvSpPr>
          <p:nvPr>
            <p:ph type="body" idx="1"/>
          </p:nvPr>
        </p:nvSpPr>
        <p:spPr/>
        <p:txBody>
          <a:bodyPr/>
          <a:lstStyle/>
          <a:p>
            <a:pPr>
              <a:defRPr/>
            </a:pPr>
            <a:r>
              <a:rPr lang="fr-FR" b="1" u="sng" dirty="0"/>
              <a:t>Réalisation</a:t>
            </a:r>
            <a:endParaRPr lang="fr-FR" sz="1050" b="1" dirty="0"/>
          </a:p>
          <a:p>
            <a:pPr>
              <a:defRPr/>
            </a:pPr>
            <a:r>
              <a:rPr lang="fr-FR" b="1" dirty="0"/>
              <a:t>En phase de conception</a:t>
            </a:r>
          </a:p>
          <a:p>
            <a:pPr>
              <a:defRPr/>
            </a:pPr>
            <a:r>
              <a:rPr lang="fr-FR" b="1" dirty="0"/>
              <a:t>- </a:t>
            </a:r>
            <a:r>
              <a:rPr lang="fr-FR" dirty="0"/>
              <a:t>intégrer les recommandations d’accessibilité dans les spécifications, wireframes et maquettes comme le respect des couleurs et contrastes, la structuration et sémantique des éléments d’une page... </a:t>
            </a:r>
          </a:p>
          <a:p>
            <a:pPr>
              <a:defRPr/>
            </a:pPr>
            <a:r>
              <a:rPr lang="fr-FR" dirty="0"/>
              <a:t>Le site Orange Design : </a:t>
            </a:r>
            <a:r>
              <a:rPr lang="fr-FR" u="sng" dirty="0">
                <a:hlinkClick r:id="rId3" tooltip="Lien vers le site Orange Design (nouvelle fenêtre)"/>
              </a:rPr>
              <a:t>https://design.orange.com/fr/design-system/</a:t>
            </a:r>
            <a:r>
              <a:rPr lang="fr-FR" dirty="0"/>
              <a:t> rassemble toutes les ressources pour concevoir un service ou application Orange conforme à la charte Orange et accessible. On y trouve notamment la charte accessibilité </a:t>
            </a:r>
            <a:r>
              <a:rPr lang="fr-FR" u="sng" dirty="0">
                <a:hlinkClick r:id="rId4" tooltip="Lien vers la charte accessibilité (nouvelle fenêtre)"/>
              </a:rPr>
              <a:t>https://design.orange.com/fr/guidelines/accessibility/</a:t>
            </a:r>
            <a:r>
              <a:rPr lang="fr-FR" dirty="0"/>
              <a:t> et les palettes de couleurs digitale </a:t>
            </a:r>
            <a:r>
              <a:rPr lang="fr-FR" u="sng" dirty="0">
                <a:hlinkClick r:id="rId5" tooltip="Lien vers palette de couleur digitale (nouvelle fenêtre)"/>
              </a:rPr>
              <a:t>https://design.orange.com/fr/guidelines/palettes-de-couleurs-digitales/</a:t>
            </a:r>
            <a:r>
              <a:rPr lang="fr-FR" dirty="0"/>
              <a:t>. </a:t>
            </a:r>
          </a:p>
          <a:p>
            <a:pPr>
              <a:defRPr/>
            </a:pPr>
            <a:r>
              <a:rPr lang="fr-FR" dirty="0"/>
              <a:t>Les recommandations pour un design accessible WEB, iOS ou Android sont aussi sur notre site (ex : </a:t>
            </a:r>
            <a:r>
              <a:rPr lang="fr-FR" u="sng" dirty="0">
                <a:hlinkClick r:id="rId6" tooltip="Lien vers le site des recommandations Accessibilité profil designer (nouvelle fenêtre)"/>
              </a:rPr>
              <a:t>https://a11y-guidelines.orange.com/fr/web/designer/</a:t>
            </a:r>
            <a:r>
              <a:rPr lang="fr-FR" dirty="0"/>
              <a:t>). </a:t>
            </a:r>
          </a:p>
          <a:p>
            <a:pPr>
              <a:defRPr/>
            </a:pPr>
            <a:r>
              <a:rPr lang="fr-FR" dirty="0"/>
              <a:t>À ce stade, des tests pourront être déroulés en vous aidant de la checklist (ex : </a:t>
            </a:r>
            <a:r>
              <a:rPr lang="fr-FR" u="sng" dirty="0">
                <a:hlinkClick r:id="rId7" tooltip="Lien vers le site des recommandations Accessibilité tests de design, profil concepteur (nouvelle fenêtre)"/>
              </a:rPr>
              <a:t>https://a11y-guidelines.orange.com/fr/web/tester</a:t>
            </a:r>
            <a:r>
              <a:rPr lang="fr-FR" u="sng" dirty="0"/>
              <a:t>/</a:t>
            </a:r>
            <a:r>
              <a:rPr lang="fr-FR" dirty="0"/>
              <a:t>, profil Concepteur).</a:t>
            </a:r>
          </a:p>
          <a:p>
            <a:pPr>
              <a:defRPr/>
            </a:pPr>
            <a:r>
              <a:rPr lang="fr-FR" b="1" dirty="0"/>
              <a:t>En phase de développement et tests</a:t>
            </a:r>
            <a:r>
              <a:rPr lang="fr-FR" dirty="0"/>
              <a:t>, il s’agit de produire un code conforme aux critères d’accessibilité en intégrant, au même titre que les autres tests, des tests d’accessibilité :</a:t>
            </a:r>
          </a:p>
          <a:p>
            <a:pPr>
              <a:defRPr/>
            </a:pPr>
            <a:r>
              <a:rPr lang="fr-FR" dirty="0"/>
              <a:t>Mise en place d’une méthodologie de tests automatiques et/ou manuels en fonction du contexte du projet : cahier de tests pour </a:t>
            </a:r>
            <a:r>
              <a:rPr lang="fr-FR" dirty="0" err="1"/>
              <a:t>qualifieurs</a:t>
            </a:r>
            <a:r>
              <a:rPr lang="fr-FR" dirty="0"/>
              <a:t>, tests manuels et automatiques pour développeurs, tests de non régression des composants : </a:t>
            </a:r>
          </a:p>
          <a:p>
            <a:pPr lvl="1">
              <a:defRPr/>
            </a:pPr>
            <a:r>
              <a:rPr lang="fr-FR" dirty="0"/>
              <a:t>Pour chaque story créée, créer une story d’accessibilité associée avec ses critères d’acceptance.</a:t>
            </a:r>
          </a:p>
          <a:p>
            <a:pPr lvl="1">
              <a:defRPr/>
            </a:pPr>
            <a:r>
              <a:rPr lang="fr-FR" dirty="0"/>
              <a:t>Si possible, prévoir l’Accessibilité comme critère d‘acceptance des développements.</a:t>
            </a:r>
          </a:p>
          <a:p>
            <a:pPr>
              <a:defRPr/>
            </a:pPr>
            <a:r>
              <a:rPr lang="fr-FR" dirty="0"/>
              <a:t>Choix des composants référencés par le site Orange Design et en utilisant Boosted pour les pages Web (librairie basée sur Bootstrap permettant de réaliser un site responsive et accessible conforme à la charte Orange) et OB1 Orange Boosted for One-I pour les projets France, Orange et Sosh, Web ou mobile. Voir la communauté Boosted : </a:t>
            </a:r>
            <a:r>
              <a:rPr lang="fr-FR" u="sng" dirty="0">
                <a:hlinkClick r:id="rId8" tooltip="Lien vers communauté Boosted (nouvelle fenêtre)"/>
              </a:rPr>
              <a:t>https://mattermost.tech.orange/boosted/channels/town-square</a:t>
            </a:r>
            <a:r>
              <a:rPr lang="fr-FR" dirty="0"/>
              <a:t>, </a:t>
            </a:r>
            <a:r>
              <a:rPr lang="fr-FR" u="sng" dirty="0"/>
              <a:t>le plazza Boosted </a:t>
            </a:r>
            <a:r>
              <a:rPr lang="fr-FR" u="sng" dirty="0">
                <a:hlinkClick r:id="rId9" tooltip="Lien vers plazza Boosted (nouvelle fenêtre)"/>
              </a:rPr>
              <a:t>https://plazza.orange.com/groups/boost</a:t>
            </a:r>
            <a:r>
              <a:rPr lang="fr-FR" dirty="0"/>
              <a:t>,  et OB1 pour web,  Android et iOS </a:t>
            </a:r>
            <a:r>
              <a:rPr lang="fr-FR" u="sng" dirty="0">
                <a:hlinkClick r:id="rId10" tooltip="Lien vers site OB1 (nouvelle fenêtre)"/>
              </a:rPr>
              <a:t>https://plazza.orange.com/groups/ob1</a:t>
            </a:r>
            <a:r>
              <a:rPr lang="fr-FR" dirty="0"/>
              <a:t> </a:t>
            </a:r>
          </a:p>
          <a:p>
            <a:pPr>
              <a:defRPr/>
            </a:pPr>
            <a:r>
              <a:rPr lang="fr-FR" dirty="0"/>
              <a:t>Priorisation si nécessaire des développements avec l’aide éventuelle d’un expert accessibilité.</a:t>
            </a:r>
          </a:p>
          <a:p>
            <a:pPr>
              <a:defRPr/>
            </a:pPr>
            <a:r>
              <a:rPr lang="fr-FR" dirty="0"/>
              <a:t>Développement et tests par composant, ou par page, ou par parcours, en fonction des sprints et user story, en s’appuyant :</a:t>
            </a:r>
          </a:p>
          <a:p>
            <a:pPr lvl="1">
              <a:defRPr/>
            </a:pPr>
            <a:r>
              <a:rPr lang="fr-FR" dirty="0"/>
              <a:t>sur les recommandations de développement (ex : </a:t>
            </a:r>
            <a:r>
              <a:rPr lang="fr-FR" u="sng" dirty="0">
                <a:hlinkClick r:id="rId11" tooltip="Lien vers le site des recommandations Accessibilité profil développeur (nouvelle fenêtre)"/>
              </a:rPr>
              <a:t>https://a11y-guidelines.orange.com/fr/web/developper/</a:t>
            </a:r>
            <a:r>
              <a:rPr lang="fr-FR" dirty="0"/>
              <a:t>)</a:t>
            </a:r>
          </a:p>
          <a:p>
            <a:pPr lvl="1">
              <a:defRPr/>
            </a:pPr>
            <a:r>
              <a:rPr lang="fr-FR" dirty="0"/>
              <a:t>sur la checklist de tests et outils de tests (ex : </a:t>
            </a:r>
            <a:r>
              <a:rPr lang="fr-FR" u="sng" dirty="0">
                <a:hlinkClick r:id="rId7" tooltip="Lien vers le site des recommandations Accessibilité comment tester (nouvelle fenêtre)"/>
              </a:rPr>
              <a:t>https://a11y-guidelines.orange.com/fr/web/tester/</a:t>
            </a:r>
            <a:r>
              <a:rPr lang="fr-FR" dirty="0"/>
              <a:t> )</a:t>
            </a:r>
          </a:p>
          <a:p>
            <a:pPr lvl="1">
              <a:defRPr/>
            </a:pPr>
            <a:r>
              <a:rPr lang="fr-FR" dirty="0"/>
              <a:t>sur le support d’un expert accessibilité si nécessaire</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s notes 1">
            <a:extLst>
              <a:ext uri="{FF2B5EF4-FFF2-40B4-BE49-F238E27FC236}">
                <a16:creationId xmlns:a16="http://schemas.microsoft.com/office/drawing/2014/main" id="{44753AE1-B89D-4410-A27D-F222FE613D95}"/>
              </a:ext>
            </a:extLst>
          </p:cNvPr>
          <p:cNvSpPr>
            <a:spLocks noGrp="1"/>
          </p:cNvSpPr>
          <p:nvPr>
            <p:ph type="body" idx="1"/>
          </p:nvPr>
        </p:nvSpPr>
        <p:spPr/>
        <p:txBody>
          <a:bodyPr/>
          <a:lstStyle/>
          <a:p>
            <a:pPr>
              <a:defRPr/>
            </a:pPr>
            <a:r>
              <a:rPr lang="fr-FR" b="1" u="sng" dirty="0"/>
              <a:t>Mise en ligne</a:t>
            </a:r>
            <a:endParaRPr lang="fr-FR" sz="1050" b="1" dirty="0"/>
          </a:p>
          <a:p>
            <a:pPr>
              <a:defRPr/>
            </a:pPr>
            <a:r>
              <a:rPr lang="fr-FR" dirty="0"/>
              <a:t>Afin de respecter la réglementation, il est nécessaire pour tout site Web ou application mobile de publier une déclaration d’accessibilité (ex : </a:t>
            </a:r>
            <a:r>
              <a:rPr lang="fr-FR" u="sng" dirty="0">
                <a:hlinkClick r:id="rId3" tooltip="Exemple de déclaration d'accessibilité pour le site de la Fondation Orange (nouvelle fenêtre)"/>
              </a:rPr>
              <a:t>https://www.fondationorange.com/Declaration-d-accessibilite</a:t>
            </a:r>
            <a:r>
              <a:rPr lang="fr-FR" dirty="0"/>
              <a:t> ). Cette déclaration précise le niveau de conformité par rapport aux règles d’accessibilité et doit être réalisée par le chef de produit, chef de projet ou par un expert accessibilité (la demande est à formuler par mail à </a:t>
            </a:r>
            <a:r>
              <a:rPr lang="fr-FR" u="sng" dirty="0">
                <a:hlinkClick r:id="rId4" tooltip="Adresse mail générique pour joindre le centre de compétence Accessibilité (ouverture dans Outlook)"/>
              </a:rPr>
              <a:t>mailto:accessibility.support@orange.com</a:t>
            </a:r>
            <a:r>
              <a:rPr lang="fr-FR" dirty="0"/>
              <a:t>).</a:t>
            </a:r>
          </a:p>
          <a:p>
            <a:pPr>
              <a:defRPr/>
            </a:pPr>
            <a:r>
              <a:rPr lang="fr-FR" b="1" u="sng" dirty="0"/>
              <a:t>Création de contenus éditoriaux et communication</a:t>
            </a:r>
            <a:endParaRPr lang="fr-FR" sz="1050" b="1" dirty="0"/>
          </a:p>
          <a:p>
            <a:pPr>
              <a:defRPr/>
            </a:pPr>
            <a:r>
              <a:rPr lang="fr-FR" dirty="0"/>
              <a:t>Le service créé par le projet peut comprendre la mise à disposition de contenus textuels ou multimédias et des communications sous forme de mails, MMS, newsletters, sondage, réseaux sociaux… . Il faut également veiller à ce que l’ensemble de ces contenus soient accessibles en s’appuyant sur les recommandations disponibles ici : </a:t>
            </a:r>
            <a:r>
              <a:rPr lang="fr-FR" u="sng" dirty="0">
                <a:hlinkClick r:id="rId5" tooltip="lien sur site des recommandations accessibilité pour les contenus et communications  (nouvelle fenêtre)"/>
              </a:rPr>
              <a:t>https://a11y-guidelines.orange.com/fr/contenu-et-communication/</a:t>
            </a:r>
            <a:r>
              <a:rPr lang="fr-FR" u="sng" dirty="0"/>
              <a:t>.  </a:t>
            </a:r>
            <a:r>
              <a:rPr lang="fr-FR" dirty="0"/>
              <a:t>Penser à réaliser des tests à chaque nouveau contenu ou communication.</a:t>
            </a:r>
          </a:p>
          <a:p>
            <a:pPr>
              <a:defRPr/>
            </a:pPr>
            <a:r>
              <a:rPr lang="fr-FR" b="1" u="sng" dirty="0"/>
              <a:t>Gestion des correctifs et des évolutions</a:t>
            </a:r>
            <a:endParaRPr lang="fr-FR" sz="1050" b="1" dirty="0"/>
          </a:p>
          <a:p>
            <a:pPr>
              <a:defRPr/>
            </a:pPr>
            <a:r>
              <a:rPr lang="fr-FR" dirty="0"/>
              <a:t>S’agissant de la correction des non conformités d’accessibilité détectées par un expert, la suggestion est d’utiliser le fichier Excel produit par l’expert pour gérer et suivre la mise en œuvre des correctifs ou de créer un ticket ou issue par non-conformité relevée dans ce fichier. </a:t>
            </a:r>
          </a:p>
          <a:p>
            <a:pPr>
              <a:defRPr/>
            </a:pPr>
            <a:r>
              <a:rPr lang="fr-FR" dirty="0"/>
              <a:t>Lors d’une évolution, il est également important de respecter les mêmes recommandations émises précédemment en termes de conception-développement-tests et veiller à éviter des effets de bord.</a:t>
            </a:r>
          </a:p>
          <a:p>
            <a:pPr>
              <a:defRPr/>
            </a:pPr>
            <a:r>
              <a:rPr lang="fr-FR" dirty="0"/>
              <a:t>Penser à réaliser des tests automatiques lorsque des correctifs ou évolutions sont réalisées.</a:t>
            </a:r>
          </a:p>
          <a:p>
            <a:pPr>
              <a:defRPr/>
            </a:pPr>
            <a:br>
              <a:rPr lang="fr-FR" dirty="0"/>
            </a:br>
            <a:endParaRPr lang="fr-F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Espace réservé de l'image des diapositives 1">
            <a:extLst>
              <a:ext uri="{FF2B5EF4-FFF2-40B4-BE49-F238E27FC236}">
                <a16:creationId xmlns:a16="http://schemas.microsoft.com/office/drawing/2014/main" id="{257C8645-1CEB-42A7-ABD2-20D697CE9BFA}"/>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9939" name="Espace réservé des commentaires 2">
            <a:extLst>
              <a:ext uri="{FF2B5EF4-FFF2-40B4-BE49-F238E27FC236}">
                <a16:creationId xmlns:a16="http://schemas.microsoft.com/office/drawing/2014/main" id="{7B8B5B32-607F-4044-945A-18BA00E73C05}"/>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Clr>
                <a:srgbClr val="FF6600"/>
              </a:buClr>
            </a:pPr>
            <a:r>
              <a:rPr lang="fr-FR" altLang="fr-FR"/>
              <a:t>Apprendre de la diversité : Les êtres humains sont de véritables experts de l'adaptation à la diversité.</a:t>
            </a:r>
          </a:p>
          <a:p>
            <a:pPr>
              <a:buClr>
                <a:srgbClr val="FF6600"/>
              </a:buClr>
            </a:pPr>
            <a:r>
              <a:rPr lang="fr-FR" altLang="fr-FR"/>
              <a:t>La conception inclusive place les personnes au centre dès le début du processus. Vous avez besoin de perspectives nouvelles et diversifiées pour que cela fonctionne. </a:t>
            </a:r>
          </a:p>
          <a:p>
            <a:pPr>
              <a:buClr>
                <a:srgbClr val="FF6600"/>
              </a:buClr>
            </a:pPr>
            <a:r>
              <a:rPr lang="fr-FR" altLang="fr-FR"/>
              <a:t>Les êtres humains ont des capacités étonnantes à s'adapter à différentes situations, et comprendre ces adaptations est la clé d'une véritable perspicacité.</a:t>
            </a:r>
          </a:p>
        </p:txBody>
      </p:sp>
      <p:sp>
        <p:nvSpPr>
          <p:cNvPr id="4" name="Espace réservé du numéro de diapositive 3">
            <a:extLst>
              <a:ext uri="{FF2B5EF4-FFF2-40B4-BE49-F238E27FC236}">
                <a16:creationId xmlns:a16="http://schemas.microsoft.com/office/drawing/2014/main" id="{9229C113-619A-419F-9D6B-5D83031784E7}"/>
              </a:ext>
            </a:extLst>
          </p:cNvPr>
          <p:cNvSpPr>
            <a:spLocks noGrp="1"/>
          </p:cNvSpPr>
          <p:nvPr>
            <p:ph type="sldNum" sz="quarter" idx="4294967295"/>
          </p:nvPr>
        </p:nvSpPr>
        <p:spPr>
          <a:xfrm>
            <a:off x="0" y="0"/>
            <a:ext cx="0" cy="0"/>
          </a:xfrm>
        </p:spPr>
        <p:txBody>
          <a:bodyPr/>
          <a:lstStyle/>
          <a:p>
            <a:pPr algn="r" defTabSz="914400" eaLnBrk="1" fontAlgn="auto" hangingPunct="1">
              <a:spcBef>
                <a:spcPts val="0"/>
              </a:spcBef>
              <a:spcAft>
                <a:spcPts val="0"/>
              </a:spcAft>
              <a:defRPr/>
            </a:pPr>
            <a:fld id="{D5AD36C1-0E52-4655-A5C3-4C04A5B880C8}" type="slidenum">
              <a:rPr lang="en-GB" sz="1200">
                <a:solidFill>
                  <a:prstClr val="black"/>
                </a:solidFill>
                <a:latin typeface="Helvetica 55 Roman" panose="020B0604020202020204" pitchFamily="34" charset="0"/>
                <a:ea typeface="+mn-ea"/>
              </a:rPr>
              <a:pPr algn="r" defTabSz="914400" eaLnBrk="1" fontAlgn="auto" hangingPunct="1">
                <a:spcBef>
                  <a:spcPts val="0"/>
                </a:spcBef>
                <a:spcAft>
                  <a:spcPts val="0"/>
                </a:spcAft>
                <a:defRPr/>
              </a:pPr>
              <a:t>3</a:t>
            </a:fld>
            <a:endParaRPr lang="en-GB" sz="1200">
              <a:solidFill>
                <a:prstClr val="black"/>
              </a:solidFill>
              <a:latin typeface="Helvetica 55 Roman" panose="020B0604020202020204" pitchFamily="34" charset="0"/>
              <a:ea typeface="+mn-ea"/>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6">
            <a:extLst>
              <a:ext uri="{FF2B5EF4-FFF2-40B4-BE49-F238E27FC236}">
                <a16:creationId xmlns:a16="http://schemas.microsoft.com/office/drawing/2014/main" id="{F4C811EE-53BA-4B34-A4A3-93B333707596}"/>
              </a:ext>
            </a:extLst>
          </p:cNvPr>
          <p:cNvSpPr>
            <a:spLocks noGrp="1" noChangeArrowheads="1"/>
          </p:cNvSpPr>
          <p:nvPr>
            <p:ph type="ftr" sz="quarter" idx="4294967295"/>
          </p:nvPr>
        </p:nvSpPr>
        <p:spPr bwMode="auto">
          <a:xfrm>
            <a:off x="0" y="8685213"/>
            <a:ext cx="2971800" cy="4572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6" rIns="91431" bIns="45716"/>
          <a:lstStyle>
            <a:lvl1pPr>
              <a:spcBef>
                <a:spcPct val="30000"/>
              </a:spcBef>
              <a:buFont typeface="Wingdings" panose="05000000000000000000" pitchFamily="2" charset="2"/>
              <a:defRPr sz="900">
                <a:solidFill>
                  <a:schemeClr val="tx1"/>
                </a:solidFill>
                <a:latin typeface="Helvetica 75 Bold" panose="020B0804020202020204" pitchFamily="34" charset="0"/>
                <a:ea typeface="MS PGothic" panose="020B0600070205080204" pitchFamily="34" charset="-128"/>
              </a:defRPr>
            </a:lvl1pPr>
            <a:lvl2pPr marL="741363" indent="-284163">
              <a:spcBef>
                <a:spcPct val="30000"/>
              </a:spcBef>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2pPr>
            <a:lvl3pPr marL="1141413" indent="-227013">
              <a:spcBef>
                <a:spcPct val="30000"/>
              </a:spcBef>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3pPr>
            <a:lvl4pPr marL="1598613" indent="-227013">
              <a:spcBef>
                <a:spcPct val="30000"/>
              </a:spcBef>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4pPr>
            <a:lvl5pPr marL="2055813" indent="-227013">
              <a:spcBef>
                <a:spcPct val="30000"/>
              </a:spcBef>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5pPr>
            <a:lvl6pPr marL="2513013" indent="-227013" defTabSz="712788" eaLnBrk="0" fontAlgn="base" hangingPunct="0">
              <a:spcBef>
                <a:spcPct val="30000"/>
              </a:spcBef>
              <a:spcAft>
                <a:spcPct val="0"/>
              </a:spcAft>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6pPr>
            <a:lvl7pPr marL="2970213" indent="-227013" defTabSz="712788" eaLnBrk="0" fontAlgn="base" hangingPunct="0">
              <a:spcBef>
                <a:spcPct val="30000"/>
              </a:spcBef>
              <a:spcAft>
                <a:spcPct val="0"/>
              </a:spcAft>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7pPr>
            <a:lvl8pPr marL="3427413" indent="-227013" defTabSz="712788" eaLnBrk="0" fontAlgn="base" hangingPunct="0">
              <a:spcBef>
                <a:spcPct val="30000"/>
              </a:spcBef>
              <a:spcAft>
                <a:spcPct val="0"/>
              </a:spcAft>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8pPr>
            <a:lvl9pPr marL="3884613" indent="-227013" defTabSz="712788" eaLnBrk="0" fontAlgn="base" hangingPunct="0">
              <a:spcBef>
                <a:spcPct val="30000"/>
              </a:spcBef>
              <a:spcAft>
                <a:spcPct val="0"/>
              </a:spcAft>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9pPr>
          </a:lstStyle>
          <a:p>
            <a:pPr eaLnBrk="1" hangingPunct="1">
              <a:spcBef>
                <a:spcPct val="0"/>
              </a:spcBef>
              <a:buFontTx/>
              <a:buNone/>
            </a:pPr>
            <a:r>
              <a:rPr lang="en-US" altLang="fr-FR" sz="1400">
                <a:latin typeface="Helvetica 35 Thin" panose="020B0403020202020204" pitchFamily="34" charset="0"/>
                <a:cs typeface="Arial" panose="020B0604020202020204" pitchFamily="34" charset="0"/>
              </a:rPr>
              <a:t>presentation title</a:t>
            </a:r>
          </a:p>
        </p:txBody>
      </p:sp>
      <p:sp>
        <p:nvSpPr>
          <p:cNvPr id="46083" name="Rectangle 7">
            <a:extLst>
              <a:ext uri="{FF2B5EF4-FFF2-40B4-BE49-F238E27FC236}">
                <a16:creationId xmlns:a16="http://schemas.microsoft.com/office/drawing/2014/main" id="{7ACB5267-CFC2-4A6E-84EB-497BB9E97FD8}"/>
              </a:ext>
            </a:extLst>
          </p:cNvPr>
          <p:cNvSpPr>
            <a:spLocks noGrp="1" noChangeArrowheads="1"/>
          </p:cNvSpPr>
          <p:nvPr>
            <p:ph type="sldNum" sz="quarter" idx="4294967295"/>
          </p:nvPr>
        </p:nvSpPr>
        <p:spPr bwMode="auto">
          <a:xfrm>
            <a:off x="3884613" y="8685213"/>
            <a:ext cx="2971800" cy="4572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6" rIns="91431" bIns="45716"/>
          <a:lstStyle>
            <a:lvl1pPr>
              <a:spcBef>
                <a:spcPct val="30000"/>
              </a:spcBef>
              <a:buFont typeface="Wingdings" panose="05000000000000000000" pitchFamily="2" charset="2"/>
              <a:defRPr sz="900">
                <a:solidFill>
                  <a:schemeClr val="tx1"/>
                </a:solidFill>
                <a:latin typeface="Helvetica 75 Bold" panose="020B0804020202020204" pitchFamily="34" charset="0"/>
                <a:ea typeface="MS PGothic" panose="020B0600070205080204" pitchFamily="34" charset="-128"/>
              </a:defRPr>
            </a:lvl1pPr>
            <a:lvl2pPr marL="741363" indent="-284163">
              <a:spcBef>
                <a:spcPct val="30000"/>
              </a:spcBef>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2pPr>
            <a:lvl3pPr marL="1141413" indent="-227013">
              <a:spcBef>
                <a:spcPct val="30000"/>
              </a:spcBef>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3pPr>
            <a:lvl4pPr marL="1598613" indent="-227013">
              <a:spcBef>
                <a:spcPct val="30000"/>
              </a:spcBef>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4pPr>
            <a:lvl5pPr marL="2055813" indent="-227013">
              <a:spcBef>
                <a:spcPct val="30000"/>
              </a:spcBef>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5pPr>
            <a:lvl6pPr marL="2513013" indent="-227013" defTabSz="712788" eaLnBrk="0" fontAlgn="base" hangingPunct="0">
              <a:spcBef>
                <a:spcPct val="30000"/>
              </a:spcBef>
              <a:spcAft>
                <a:spcPct val="0"/>
              </a:spcAft>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6pPr>
            <a:lvl7pPr marL="2970213" indent="-227013" defTabSz="712788" eaLnBrk="0" fontAlgn="base" hangingPunct="0">
              <a:spcBef>
                <a:spcPct val="30000"/>
              </a:spcBef>
              <a:spcAft>
                <a:spcPct val="0"/>
              </a:spcAft>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7pPr>
            <a:lvl8pPr marL="3427413" indent="-227013" defTabSz="712788" eaLnBrk="0" fontAlgn="base" hangingPunct="0">
              <a:spcBef>
                <a:spcPct val="30000"/>
              </a:spcBef>
              <a:spcAft>
                <a:spcPct val="0"/>
              </a:spcAft>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8pPr>
            <a:lvl9pPr marL="3884613" indent="-227013" defTabSz="712788" eaLnBrk="0" fontAlgn="base" hangingPunct="0">
              <a:spcBef>
                <a:spcPct val="30000"/>
              </a:spcBef>
              <a:spcAft>
                <a:spcPct val="0"/>
              </a:spcAft>
              <a:buFont typeface="Helvetica 75" panose="020B0804020202020204"/>
              <a:buChar char="−"/>
              <a:defRPr sz="900">
                <a:solidFill>
                  <a:schemeClr val="tx1"/>
                </a:solidFill>
                <a:latin typeface="Helvetica 55 Roman" panose="020B0604020202020204" pitchFamily="34" charset="0"/>
                <a:ea typeface="MS PGothic" panose="020B0600070205080204" pitchFamily="34" charset="-128"/>
              </a:defRPr>
            </a:lvl9pPr>
          </a:lstStyle>
          <a:p>
            <a:pPr eaLnBrk="1" hangingPunct="1">
              <a:spcBef>
                <a:spcPct val="0"/>
              </a:spcBef>
              <a:buFontTx/>
              <a:buNone/>
            </a:pPr>
            <a:fld id="{781A2A83-B87F-48E5-B440-F1652F5C8B6B}" type="slidenum">
              <a:rPr lang="en-US" altLang="fr-FR" sz="1400">
                <a:latin typeface="Helvetica 35 Thin" panose="020B0403020202020204" pitchFamily="34" charset="0"/>
                <a:cs typeface="Arial" panose="020B0604020202020204" pitchFamily="34" charset="0"/>
              </a:rPr>
              <a:pPr eaLnBrk="1" hangingPunct="1">
                <a:spcBef>
                  <a:spcPct val="0"/>
                </a:spcBef>
                <a:buFontTx/>
                <a:buNone/>
              </a:pPr>
              <a:t>36</a:t>
            </a:fld>
            <a:endParaRPr lang="en-US" altLang="fr-FR" sz="1400">
              <a:latin typeface="Helvetica 35 Thin" panose="020B0403020202020204" pitchFamily="34" charset="0"/>
              <a:cs typeface="Arial" panose="020B0604020202020204" pitchFamily="34" charset="0"/>
            </a:endParaRPr>
          </a:p>
        </p:txBody>
      </p:sp>
      <p:sp>
        <p:nvSpPr>
          <p:cNvPr id="46084" name="Rectangle 2">
            <a:extLst>
              <a:ext uri="{FF2B5EF4-FFF2-40B4-BE49-F238E27FC236}">
                <a16:creationId xmlns:a16="http://schemas.microsoft.com/office/drawing/2014/main" id="{AEF20B92-02FA-476B-B248-96D40A09799A}"/>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085" name="Rectangle 3">
            <a:extLst>
              <a:ext uri="{FF2B5EF4-FFF2-40B4-BE49-F238E27FC236}">
                <a16:creationId xmlns:a16="http://schemas.microsoft.com/office/drawing/2014/main" id="{F90F9151-6A7A-467C-9068-E00CF61AFB01}"/>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79413" indent="-379413"/>
            <a:r>
              <a:rPr lang="en-GB" altLang="fr-FR" b="1"/>
              <a:t>réu qualif : techno, fonctionnalité roadmap…</a:t>
            </a:r>
            <a:endParaRPr lang="en-GB" altLang="fr-FR"/>
          </a:p>
          <a:p>
            <a:pPr marL="379413" indent="-379413"/>
            <a:r>
              <a:rPr lang="en-GB" altLang="fr-FR"/>
              <a:t>dans la brand, l’a11y est déjà prise en compte (contraste, couleur…)</a:t>
            </a:r>
          </a:p>
          <a:p>
            <a:pPr marL="379413" indent="-379413"/>
            <a:endParaRPr lang="en-GB" altLang="fr-FR"/>
          </a:p>
          <a:p>
            <a:pPr marL="879475" lvl="1" indent="-341313">
              <a:buFont typeface="Helvetica 75" panose="020B0804020202020204"/>
              <a:buNone/>
            </a:pPr>
            <a:r>
              <a:rPr lang="en-GB" altLang="fr-FR" sz="1600" b="1"/>
              <a:t>A first technical audit</a:t>
            </a:r>
            <a:r>
              <a:rPr lang="en-GB" altLang="fr-FR" sz="1600"/>
              <a:t> based on main rules described in the accessibility requirements.</a:t>
            </a:r>
            <a:br>
              <a:rPr lang="en-GB" altLang="fr-FR" sz="1600"/>
            </a:br>
            <a:r>
              <a:rPr lang="en-GB" altLang="fr-FR" sz="1600"/>
              <a:t>Followed by a restitution to project team. </a:t>
            </a:r>
            <a:br>
              <a:rPr lang="en-GB" altLang="fr-FR" sz="1600"/>
            </a:br>
            <a:r>
              <a:rPr lang="en-GB" altLang="fr-FR" sz="1600"/>
              <a:t>Iterative approach: after each correction/sprint, a code audit can be launched to ensure accessibility level improvement.</a:t>
            </a:r>
            <a:br>
              <a:rPr lang="en-GB" altLang="fr-FR" sz="1600"/>
            </a:br>
            <a:endParaRPr lang="en-GB" altLang="fr-FR" sz="1600"/>
          </a:p>
          <a:p>
            <a:pPr marL="879475" lvl="1" indent="-341313">
              <a:buFont typeface="Helvetica 75" panose="020B0804020202020204"/>
              <a:buNone/>
            </a:pPr>
            <a:r>
              <a:rPr lang="en-GB" altLang="fr-FR" sz="1600" b="1"/>
              <a:t>A user test</a:t>
            </a:r>
            <a:r>
              <a:rPr lang="en-GB" altLang="fr-FR" sz="1600"/>
              <a:t> performed by a disabled person to check usability</a:t>
            </a:r>
            <a:br>
              <a:rPr lang="en-GB" altLang="fr-FR"/>
            </a:br>
            <a:endParaRPr lang="en-GB" altLang="fr-FR"/>
          </a:p>
          <a:p>
            <a:pPr marL="879475" lvl="1" indent="-341313">
              <a:buFont typeface="Helvetica 75" panose="020B0804020202020204"/>
              <a:buNone/>
            </a:pPr>
            <a:r>
              <a:rPr lang="en-GB" altLang="fr-FR" sz="1600" b="1"/>
              <a:t>And finally</a:t>
            </a:r>
            <a:r>
              <a:rPr lang="en-GB" altLang="fr-FR" sz="1600"/>
              <a:t> </a:t>
            </a:r>
            <a:r>
              <a:rPr lang="en-GB" altLang="fr-FR" sz="1600" b="1"/>
              <a:t>an in-depth technical audit</a:t>
            </a:r>
            <a:r>
              <a:rPr lang="en-GB" altLang="fr-FR" sz="1600"/>
              <a:t> to ensure compliance with international rules WCAG2.0/ISO 40500 level AA with an in-house developed tool OCAWA.</a:t>
            </a:r>
            <a:br>
              <a:rPr lang="en-GB" altLang="fr-FR" sz="1600"/>
            </a:br>
            <a:r>
              <a:rPr lang="en-GB" altLang="fr-FR" sz="1600"/>
              <a:t>An internal accessibility label can be granted to the intranet sites reaching more than 70% AA WCAG compliance without any block on the user tests (controlled 2/yr).</a:t>
            </a:r>
          </a:p>
          <a:p>
            <a:pPr marL="379413" indent="-379413"/>
            <a:endParaRPr lang="en-GB" altLang="fr-FR" sz="180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6">
            <a:extLst>
              <a:ext uri="{FF2B5EF4-FFF2-40B4-BE49-F238E27FC236}">
                <a16:creationId xmlns:a16="http://schemas.microsoft.com/office/drawing/2014/main" id="{93B535BB-6D72-42D5-A8CF-216D25D6153D}"/>
              </a:ext>
            </a:extLst>
          </p:cNvPr>
          <p:cNvSpPr>
            <a:spLocks noGrp="1" noChangeArrowheads="1"/>
          </p:cNvSpPr>
          <p:nvPr>
            <p:ph type="ftr" sz="quarter" idx="4294967295"/>
          </p:nvPr>
        </p:nvSpPr>
        <p:spPr>
          <a:xfrm>
            <a:off x="0" y="0"/>
            <a:ext cx="0" cy="0"/>
          </a:xfrm>
        </p:spPr>
        <p:txBody>
          <a:bodyPr/>
          <a:lstStyle>
            <a:lvl1pPr eaLnBrk="0" hangingPunct="0">
              <a:spcBef>
                <a:spcPct val="30000"/>
              </a:spcBef>
              <a:defRPr sz="1100">
                <a:solidFill>
                  <a:schemeClr val="tx1"/>
                </a:solidFill>
                <a:latin typeface="Times New Roman" pitchFamily="18" charset="0"/>
              </a:defRPr>
            </a:lvl1pPr>
            <a:lvl2pPr marL="685817" indent="-263776" eaLnBrk="0" hangingPunct="0">
              <a:spcBef>
                <a:spcPct val="30000"/>
              </a:spcBef>
              <a:defRPr sz="1100">
                <a:solidFill>
                  <a:schemeClr val="tx1"/>
                </a:solidFill>
                <a:latin typeface="Times New Roman" pitchFamily="18" charset="0"/>
              </a:defRPr>
            </a:lvl2pPr>
            <a:lvl3pPr marL="1055103" indent="-211021" eaLnBrk="0" hangingPunct="0">
              <a:spcBef>
                <a:spcPct val="30000"/>
              </a:spcBef>
              <a:defRPr sz="1100">
                <a:solidFill>
                  <a:schemeClr val="tx1"/>
                </a:solidFill>
                <a:latin typeface="Times New Roman" pitchFamily="18" charset="0"/>
              </a:defRPr>
            </a:lvl3pPr>
            <a:lvl4pPr marL="1477145" indent="-211021" eaLnBrk="0" hangingPunct="0">
              <a:spcBef>
                <a:spcPct val="30000"/>
              </a:spcBef>
              <a:defRPr sz="1100">
                <a:solidFill>
                  <a:schemeClr val="tx1"/>
                </a:solidFill>
                <a:latin typeface="Times New Roman" pitchFamily="18" charset="0"/>
              </a:defRPr>
            </a:lvl4pPr>
            <a:lvl5pPr marL="1899186" indent="-211021" eaLnBrk="0" hangingPunct="0">
              <a:spcBef>
                <a:spcPct val="30000"/>
              </a:spcBef>
              <a:defRPr sz="1100">
                <a:solidFill>
                  <a:schemeClr val="tx1"/>
                </a:solidFill>
                <a:latin typeface="Times New Roman" pitchFamily="18" charset="0"/>
              </a:defRPr>
            </a:lvl5pPr>
            <a:lvl6pPr marL="2321227" indent="-211021" eaLnBrk="0" fontAlgn="base" hangingPunct="0">
              <a:spcBef>
                <a:spcPct val="30000"/>
              </a:spcBef>
              <a:spcAft>
                <a:spcPct val="0"/>
              </a:spcAft>
              <a:defRPr sz="1100">
                <a:solidFill>
                  <a:schemeClr val="tx1"/>
                </a:solidFill>
                <a:latin typeface="Times New Roman" pitchFamily="18" charset="0"/>
              </a:defRPr>
            </a:lvl6pPr>
            <a:lvl7pPr marL="2743269" indent="-211021" eaLnBrk="0" fontAlgn="base" hangingPunct="0">
              <a:spcBef>
                <a:spcPct val="30000"/>
              </a:spcBef>
              <a:spcAft>
                <a:spcPct val="0"/>
              </a:spcAft>
              <a:defRPr sz="1100">
                <a:solidFill>
                  <a:schemeClr val="tx1"/>
                </a:solidFill>
                <a:latin typeface="Times New Roman" pitchFamily="18" charset="0"/>
              </a:defRPr>
            </a:lvl7pPr>
            <a:lvl8pPr marL="3165310" indent="-211021" eaLnBrk="0" fontAlgn="base" hangingPunct="0">
              <a:spcBef>
                <a:spcPct val="30000"/>
              </a:spcBef>
              <a:spcAft>
                <a:spcPct val="0"/>
              </a:spcAft>
              <a:defRPr sz="1100">
                <a:solidFill>
                  <a:schemeClr val="tx1"/>
                </a:solidFill>
                <a:latin typeface="Times New Roman" pitchFamily="18" charset="0"/>
              </a:defRPr>
            </a:lvl8pPr>
            <a:lvl9pPr marL="3587351" indent="-211021" eaLnBrk="0" fontAlgn="base" hangingPunct="0">
              <a:spcBef>
                <a:spcPct val="30000"/>
              </a:spcBef>
              <a:spcAft>
                <a:spcPct val="0"/>
              </a:spcAft>
              <a:defRPr sz="1100">
                <a:solidFill>
                  <a:schemeClr val="tx1"/>
                </a:solidFill>
                <a:latin typeface="Times New Roman" pitchFamily="18" charset="0"/>
              </a:defRPr>
            </a:lvl9pPr>
          </a:lstStyle>
          <a:p>
            <a:pPr defTabSz="914400" eaLnBrk="1" fontAlgn="auto" hangingPunct="1">
              <a:spcBef>
                <a:spcPct val="0"/>
              </a:spcBef>
              <a:spcAft>
                <a:spcPts val="0"/>
              </a:spcAft>
              <a:defRPr/>
            </a:pPr>
            <a:r>
              <a:rPr lang="en-US" altLang="fr-FR" sz="1200">
                <a:solidFill>
                  <a:prstClr val="black"/>
                </a:solidFill>
                <a:latin typeface="Helvetica 35 Thin" pitchFamily="34" charset="0"/>
                <a:ea typeface="+mn-ea"/>
              </a:rPr>
              <a:t>presentation title</a:t>
            </a:r>
          </a:p>
        </p:txBody>
      </p:sp>
      <p:sp>
        <p:nvSpPr>
          <p:cNvPr id="78851" name="Rectangle 7">
            <a:extLst>
              <a:ext uri="{FF2B5EF4-FFF2-40B4-BE49-F238E27FC236}">
                <a16:creationId xmlns:a16="http://schemas.microsoft.com/office/drawing/2014/main" id="{F6A3B090-B903-4C82-AF0E-6DF8F9B91A62}"/>
              </a:ext>
            </a:extLst>
          </p:cNvPr>
          <p:cNvSpPr>
            <a:spLocks noGrp="1" noChangeArrowheads="1"/>
          </p:cNvSpPr>
          <p:nvPr>
            <p:ph type="sldNum" sz="quarter" idx="4294967295"/>
          </p:nvPr>
        </p:nvSpPr>
        <p:spPr>
          <a:xfrm>
            <a:off x="0" y="0"/>
            <a:ext cx="0" cy="0"/>
          </a:xfrm>
        </p:spPr>
        <p:txBody>
          <a:bodyPr/>
          <a:lstStyle>
            <a:lvl1pPr eaLnBrk="0" hangingPunct="0">
              <a:spcBef>
                <a:spcPct val="30000"/>
              </a:spcBef>
              <a:defRPr sz="1100">
                <a:solidFill>
                  <a:schemeClr val="tx1"/>
                </a:solidFill>
                <a:latin typeface="Times New Roman" pitchFamily="18" charset="0"/>
              </a:defRPr>
            </a:lvl1pPr>
            <a:lvl2pPr marL="685817" indent="-263776" eaLnBrk="0" hangingPunct="0">
              <a:spcBef>
                <a:spcPct val="30000"/>
              </a:spcBef>
              <a:defRPr sz="1100">
                <a:solidFill>
                  <a:schemeClr val="tx1"/>
                </a:solidFill>
                <a:latin typeface="Times New Roman" pitchFamily="18" charset="0"/>
              </a:defRPr>
            </a:lvl2pPr>
            <a:lvl3pPr marL="1055103" indent="-211021" eaLnBrk="0" hangingPunct="0">
              <a:spcBef>
                <a:spcPct val="30000"/>
              </a:spcBef>
              <a:defRPr sz="1100">
                <a:solidFill>
                  <a:schemeClr val="tx1"/>
                </a:solidFill>
                <a:latin typeface="Times New Roman" pitchFamily="18" charset="0"/>
              </a:defRPr>
            </a:lvl3pPr>
            <a:lvl4pPr marL="1477145" indent="-211021" eaLnBrk="0" hangingPunct="0">
              <a:spcBef>
                <a:spcPct val="30000"/>
              </a:spcBef>
              <a:defRPr sz="1100">
                <a:solidFill>
                  <a:schemeClr val="tx1"/>
                </a:solidFill>
                <a:latin typeface="Times New Roman" pitchFamily="18" charset="0"/>
              </a:defRPr>
            </a:lvl4pPr>
            <a:lvl5pPr marL="1899186" indent="-211021" eaLnBrk="0" hangingPunct="0">
              <a:spcBef>
                <a:spcPct val="30000"/>
              </a:spcBef>
              <a:defRPr sz="1100">
                <a:solidFill>
                  <a:schemeClr val="tx1"/>
                </a:solidFill>
                <a:latin typeface="Times New Roman" pitchFamily="18" charset="0"/>
              </a:defRPr>
            </a:lvl5pPr>
            <a:lvl6pPr marL="2321227" indent="-211021" eaLnBrk="0" fontAlgn="base" hangingPunct="0">
              <a:spcBef>
                <a:spcPct val="30000"/>
              </a:spcBef>
              <a:spcAft>
                <a:spcPct val="0"/>
              </a:spcAft>
              <a:defRPr sz="1100">
                <a:solidFill>
                  <a:schemeClr val="tx1"/>
                </a:solidFill>
                <a:latin typeface="Times New Roman" pitchFamily="18" charset="0"/>
              </a:defRPr>
            </a:lvl6pPr>
            <a:lvl7pPr marL="2743269" indent="-211021" eaLnBrk="0" fontAlgn="base" hangingPunct="0">
              <a:spcBef>
                <a:spcPct val="30000"/>
              </a:spcBef>
              <a:spcAft>
                <a:spcPct val="0"/>
              </a:spcAft>
              <a:defRPr sz="1100">
                <a:solidFill>
                  <a:schemeClr val="tx1"/>
                </a:solidFill>
                <a:latin typeface="Times New Roman" pitchFamily="18" charset="0"/>
              </a:defRPr>
            </a:lvl7pPr>
            <a:lvl8pPr marL="3165310" indent="-211021" eaLnBrk="0" fontAlgn="base" hangingPunct="0">
              <a:spcBef>
                <a:spcPct val="30000"/>
              </a:spcBef>
              <a:spcAft>
                <a:spcPct val="0"/>
              </a:spcAft>
              <a:defRPr sz="1100">
                <a:solidFill>
                  <a:schemeClr val="tx1"/>
                </a:solidFill>
                <a:latin typeface="Times New Roman" pitchFamily="18" charset="0"/>
              </a:defRPr>
            </a:lvl8pPr>
            <a:lvl9pPr marL="3587351" indent="-211021" eaLnBrk="0" fontAlgn="base" hangingPunct="0">
              <a:spcBef>
                <a:spcPct val="30000"/>
              </a:spcBef>
              <a:spcAft>
                <a:spcPct val="0"/>
              </a:spcAft>
              <a:defRPr sz="1100">
                <a:solidFill>
                  <a:schemeClr val="tx1"/>
                </a:solidFill>
                <a:latin typeface="Times New Roman" pitchFamily="18" charset="0"/>
              </a:defRPr>
            </a:lvl9pPr>
          </a:lstStyle>
          <a:p>
            <a:pPr algn="r" defTabSz="914400" eaLnBrk="1" fontAlgn="auto" hangingPunct="1">
              <a:spcBef>
                <a:spcPct val="0"/>
              </a:spcBef>
              <a:spcAft>
                <a:spcPts val="0"/>
              </a:spcAft>
              <a:defRPr/>
            </a:pPr>
            <a:fld id="{F45FF76B-838C-4BA9-AC43-9DF5BF80F347}" type="slidenum">
              <a:rPr lang="en-US" altLang="fr-FR" sz="1200">
                <a:solidFill>
                  <a:prstClr val="black"/>
                </a:solidFill>
                <a:latin typeface="Helvetica 35 Thin" pitchFamily="34" charset="0"/>
                <a:ea typeface="+mn-ea"/>
              </a:rPr>
              <a:pPr algn="r" defTabSz="914400" eaLnBrk="1" fontAlgn="auto" hangingPunct="1">
                <a:spcBef>
                  <a:spcPct val="0"/>
                </a:spcBef>
                <a:spcAft>
                  <a:spcPts val="0"/>
                </a:spcAft>
                <a:defRPr/>
              </a:pPr>
              <a:t>37</a:t>
            </a:fld>
            <a:endParaRPr lang="en-US" altLang="fr-FR" sz="1200">
              <a:solidFill>
                <a:prstClr val="black"/>
              </a:solidFill>
              <a:latin typeface="Helvetica 35 Thin" pitchFamily="34" charset="0"/>
              <a:ea typeface="+mn-ea"/>
            </a:endParaRPr>
          </a:p>
        </p:txBody>
      </p:sp>
      <p:sp>
        <p:nvSpPr>
          <p:cNvPr id="78852" name="Rectangle 6">
            <a:extLst>
              <a:ext uri="{FF2B5EF4-FFF2-40B4-BE49-F238E27FC236}">
                <a16:creationId xmlns:a16="http://schemas.microsoft.com/office/drawing/2014/main" id="{5FAB0234-3D77-4330-A186-4F8C3A696F51}"/>
              </a:ext>
            </a:extLst>
          </p:cNvPr>
          <p:cNvSpPr txBox="1">
            <a:spLocks noGrp="1" noChangeArrowheads="1"/>
          </p:cNvSpPr>
          <p:nvPr/>
        </p:nvSpPr>
        <p:spPr bwMode="auto">
          <a:xfrm>
            <a:off x="0" y="10250488"/>
            <a:ext cx="2868613" cy="541337"/>
          </a:xfrm>
          <a:prstGeom prst="rect">
            <a:avLst/>
          </a:prstGeom>
          <a:noFill/>
          <a:ln>
            <a:noFill/>
          </a:ln>
        </p:spPr>
        <p:txBody>
          <a:bodyPr lIns="88128" tIns="44065" rIns="88128" bIns="44065" anchor="b"/>
          <a:lstStyle>
            <a:lvl1pPr defTabSz="954088" eaLnBrk="0" hangingPunct="0">
              <a:spcBef>
                <a:spcPct val="30000"/>
              </a:spcBef>
              <a:defRPr sz="1200">
                <a:solidFill>
                  <a:schemeClr val="tx1"/>
                </a:solidFill>
                <a:latin typeface="Times New Roman" pitchFamily="18" charset="0"/>
              </a:defRPr>
            </a:lvl1pPr>
            <a:lvl2pPr marL="742950" indent="-285750" defTabSz="954088" eaLnBrk="0" hangingPunct="0">
              <a:spcBef>
                <a:spcPct val="30000"/>
              </a:spcBef>
              <a:defRPr sz="1200">
                <a:solidFill>
                  <a:schemeClr val="tx1"/>
                </a:solidFill>
                <a:latin typeface="Times New Roman" pitchFamily="18" charset="0"/>
              </a:defRPr>
            </a:lvl2pPr>
            <a:lvl3pPr marL="1143000" indent="-228600" defTabSz="954088" eaLnBrk="0" hangingPunct="0">
              <a:spcBef>
                <a:spcPct val="30000"/>
              </a:spcBef>
              <a:defRPr sz="1200">
                <a:solidFill>
                  <a:schemeClr val="tx1"/>
                </a:solidFill>
                <a:latin typeface="Times New Roman" pitchFamily="18" charset="0"/>
              </a:defRPr>
            </a:lvl3pPr>
            <a:lvl4pPr marL="1600200" indent="-228600" defTabSz="954088" eaLnBrk="0" hangingPunct="0">
              <a:spcBef>
                <a:spcPct val="30000"/>
              </a:spcBef>
              <a:defRPr sz="1200">
                <a:solidFill>
                  <a:schemeClr val="tx1"/>
                </a:solidFill>
                <a:latin typeface="Times New Roman" pitchFamily="18" charset="0"/>
              </a:defRPr>
            </a:lvl4pPr>
            <a:lvl5pPr marL="2057400" indent="-228600" defTabSz="954088" eaLnBrk="0" hangingPunct="0">
              <a:spcBef>
                <a:spcPct val="30000"/>
              </a:spcBef>
              <a:defRPr sz="1200">
                <a:solidFill>
                  <a:schemeClr val="tx1"/>
                </a:solidFill>
                <a:latin typeface="Times New Roman" pitchFamily="18" charset="0"/>
              </a:defRPr>
            </a:lvl5pPr>
            <a:lvl6pPr marL="2514600" indent="-228600" defTabSz="954088" eaLnBrk="0" fontAlgn="base" hangingPunct="0">
              <a:spcBef>
                <a:spcPct val="30000"/>
              </a:spcBef>
              <a:spcAft>
                <a:spcPct val="0"/>
              </a:spcAft>
              <a:defRPr sz="1200">
                <a:solidFill>
                  <a:schemeClr val="tx1"/>
                </a:solidFill>
                <a:latin typeface="Times New Roman" pitchFamily="18" charset="0"/>
              </a:defRPr>
            </a:lvl6pPr>
            <a:lvl7pPr marL="2971800" indent="-228600" defTabSz="954088" eaLnBrk="0" fontAlgn="base" hangingPunct="0">
              <a:spcBef>
                <a:spcPct val="30000"/>
              </a:spcBef>
              <a:spcAft>
                <a:spcPct val="0"/>
              </a:spcAft>
              <a:defRPr sz="1200">
                <a:solidFill>
                  <a:schemeClr val="tx1"/>
                </a:solidFill>
                <a:latin typeface="Times New Roman" pitchFamily="18" charset="0"/>
              </a:defRPr>
            </a:lvl7pPr>
            <a:lvl8pPr marL="3429000" indent="-228600" defTabSz="954088" eaLnBrk="0" fontAlgn="base" hangingPunct="0">
              <a:spcBef>
                <a:spcPct val="30000"/>
              </a:spcBef>
              <a:spcAft>
                <a:spcPct val="0"/>
              </a:spcAft>
              <a:defRPr sz="1200">
                <a:solidFill>
                  <a:schemeClr val="tx1"/>
                </a:solidFill>
                <a:latin typeface="Times New Roman" pitchFamily="18" charset="0"/>
              </a:defRPr>
            </a:lvl8pPr>
            <a:lvl9pPr marL="3886200" indent="-228600" defTabSz="954088" eaLnBrk="0" fontAlgn="base" hangingPunct="0">
              <a:spcBef>
                <a:spcPct val="30000"/>
              </a:spcBef>
              <a:spcAft>
                <a:spcPct val="0"/>
              </a:spcAft>
              <a:defRPr sz="1200">
                <a:solidFill>
                  <a:schemeClr val="tx1"/>
                </a:solidFill>
                <a:latin typeface="Times New Roman" pitchFamily="18" charset="0"/>
              </a:defRPr>
            </a:lvl9pPr>
          </a:lstStyle>
          <a:p>
            <a:pPr eaLnBrk="1" fontAlgn="auto" hangingPunct="1">
              <a:spcBef>
                <a:spcPct val="0"/>
              </a:spcBef>
              <a:spcAft>
                <a:spcPts val="0"/>
              </a:spcAft>
              <a:defRPr/>
            </a:pPr>
            <a:r>
              <a:rPr lang="fr-FR" altLang="fr-FR" sz="1300">
                <a:solidFill>
                  <a:prstClr val="black"/>
                </a:solidFill>
                <a:latin typeface="Arial" pitchFamily="34" charset="0"/>
                <a:ea typeface="+mn-ea"/>
                <a:cs typeface="Arial" pitchFamily="34" charset="0"/>
              </a:rPr>
              <a:t>1</a:t>
            </a:r>
          </a:p>
        </p:txBody>
      </p:sp>
      <p:sp>
        <p:nvSpPr>
          <p:cNvPr id="78853" name="Rectangle 7">
            <a:extLst>
              <a:ext uri="{FF2B5EF4-FFF2-40B4-BE49-F238E27FC236}">
                <a16:creationId xmlns:a16="http://schemas.microsoft.com/office/drawing/2014/main" id="{374E1172-D446-4F98-8CB6-9528FD2EA3ED}"/>
              </a:ext>
            </a:extLst>
          </p:cNvPr>
          <p:cNvSpPr txBox="1">
            <a:spLocks noGrp="1" noChangeArrowheads="1"/>
          </p:cNvSpPr>
          <p:nvPr/>
        </p:nvSpPr>
        <p:spPr bwMode="auto">
          <a:xfrm>
            <a:off x="3752850" y="10250488"/>
            <a:ext cx="2870200" cy="541337"/>
          </a:xfrm>
          <a:prstGeom prst="rect">
            <a:avLst/>
          </a:prstGeom>
          <a:noFill/>
          <a:ln>
            <a:noFill/>
          </a:ln>
        </p:spPr>
        <p:txBody>
          <a:bodyPr lIns="88128" tIns="44065" rIns="88128" bIns="44065" anchor="b"/>
          <a:lstStyle>
            <a:lvl1pPr defTabSz="954088" eaLnBrk="0" hangingPunct="0">
              <a:spcBef>
                <a:spcPct val="30000"/>
              </a:spcBef>
              <a:defRPr sz="1200">
                <a:solidFill>
                  <a:schemeClr val="tx1"/>
                </a:solidFill>
                <a:latin typeface="Times New Roman" pitchFamily="18" charset="0"/>
              </a:defRPr>
            </a:lvl1pPr>
            <a:lvl2pPr marL="742950" indent="-285750" defTabSz="954088" eaLnBrk="0" hangingPunct="0">
              <a:spcBef>
                <a:spcPct val="30000"/>
              </a:spcBef>
              <a:defRPr sz="1200">
                <a:solidFill>
                  <a:schemeClr val="tx1"/>
                </a:solidFill>
                <a:latin typeface="Times New Roman" pitchFamily="18" charset="0"/>
              </a:defRPr>
            </a:lvl2pPr>
            <a:lvl3pPr marL="1143000" indent="-228600" defTabSz="954088" eaLnBrk="0" hangingPunct="0">
              <a:spcBef>
                <a:spcPct val="30000"/>
              </a:spcBef>
              <a:defRPr sz="1200">
                <a:solidFill>
                  <a:schemeClr val="tx1"/>
                </a:solidFill>
                <a:latin typeface="Times New Roman" pitchFamily="18" charset="0"/>
              </a:defRPr>
            </a:lvl3pPr>
            <a:lvl4pPr marL="1600200" indent="-228600" defTabSz="954088" eaLnBrk="0" hangingPunct="0">
              <a:spcBef>
                <a:spcPct val="30000"/>
              </a:spcBef>
              <a:defRPr sz="1200">
                <a:solidFill>
                  <a:schemeClr val="tx1"/>
                </a:solidFill>
                <a:latin typeface="Times New Roman" pitchFamily="18" charset="0"/>
              </a:defRPr>
            </a:lvl4pPr>
            <a:lvl5pPr marL="2057400" indent="-228600" defTabSz="954088" eaLnBrk="0" hangingPunct="0">
              <a:spcBef>
                <a:spcPct val="30000"/>
              </a:spcBef>
              <a:defRPr sz="1200">
                <a:solidFill>
                  <a:schemeClr val="tx1"/>
                </a:solidFill>
                <a:latin typeface="Times New Roman" pitchFamily="18" charset="0"/>
              </a:defRPr>
            </a:lvl5pPr>
            <a:lvl6pPr marL="2514600" indent="-228600" defTabSz="954088" eaLnBrk="0" fontAlgn="base" hangingPunct="0">
              <a:spcBef>
                <a:spcPct val="30000"/>
              </a:spcBef>
              <a:spcAft>
                <a:spcPct val="0"/>
              </a:spcAft>
              <a:defRPr sz="1200">
                <a:solidFill>
                  <a:schemeClr val="tx1"/>
                </a:solidFill>
                <a:latin typeface="Times New Roman" pitchFamily="18" charset="0"/>
              </a:defRPr>
            </a:lvl6pPr>
            <a:lvl7pPr marL="2971800" indent="-228600" defTabSz="954088" eaLnBrk="0" fontAlgn="base" hangingPunct="0">
              <a:spcBef>
                <a:spcPct val="30000"/>
              </a:spcBef>
              <a:spcAft>
                <a:spcPct val="0"/>
              </a:spcAft>
              <a:defRPr sz="1200">
                <a:solidFill>
                  <a:schemeClr val="tx1"/>
                </a:solidFill>
                <a:latin typeface="Times New Roman" pitchFamily="18" charset="0"/>
              </a:defRPr>
            </a:lvl7pPr>
            <a:lvl8pPr marL="3429000" indent="-228600" defTabSz="954088" eaLnBrk="0" fontAlgn="base" hangingPunct="0">
              <a:spcBef>
                <a:spcPct val="30000"/>
              </a:spcBef>
              <a:spcAft>
                <a:spcPct val="0"/>
              </a:spcAft>
              <a:defRPr sz="1200">
                <a:solidFill>
                  <a:schemeClr val="tx1"/>
                </a:solidFill>
                <a:latin typeface="Times New Roman" pitchFamily="18" charset="0"/>
              </a:defRPr>
            </a:lvl8pPr>
            <a:lvl9pPr marL="3886200" indent="-228600" defTabSz="954088" eaLnBrk="0" fontAlgn="base" hangingPunct="0">
              <a:spcBef>
                <a:spcPct val="30000"/>
              </a:spcBef>
              <a:spcAft>
                <a:spcPct val="0"/>
              </a:spcAft>
              <a:defRPr sz="1200">
                <a:solidFill>
                  <a:schemeClr val="tx1"/>
                </a:solidFill>
                <a:latin typeface="Times New Roman" pitchFamily="18" charset="0"/>
              </a:defRPr>
            </a:lvl9pPr>
          </a:lstStyle>
          <a:p>
            <a:pPr algn="r" eaLnBrk="1" fontAlgn="auto" hangingPunct="1">
              <a:spcBef>
                <a:spcPct val="0"/>
              </a:spcBef>
              <a:spcAft>
                <a:spcPts val="0"/>
              </a:spcAft>
              <a:defRPr/>
            </a:pPr>
            <a:fld id="{C22229C6-C548-42DE-A832-04CED99C17EB}" type="slidenum">
              <a:rPr lang="fr-FR" altLang="fr-FR" sz="1300">
                <a:solidFill>
                  <a:prstClr val="black"/>
                </a:solidFill>
                <a:latin typeface="Arial" pitchFamily="34" charset="0"/>
                <a:ea typeface="+mn-ea"/>
                <a:cs typeface="Arial" pitchFamily="34" charset="0"/>
              </a:rPr>
              <a:pPr algn="r" eaLnBrk="1" fontAlgn="auto" hangingPunct="1">
                <a:spcBef>
                  <a:spcPct val="0"/>
                </a:spcBef>
                <a:spcAft>
                  <a:spcPts val="0"/>
                </a:spcAft>
                <a:defRPr/>
              </a:pPr>
              <a:t>37</a:t>
            </a:fld>
            <a:endParaRPr lang="fr-FR" altLang="fr-FR" sz="1300">
              <a:solidFill>
                <a:prstClr val="black"/>
              </a:solidFill>
              <a:latin typeface="Arial" pitchFamily="34" charset="0"/>
              <a:ea typeface="+mn-ea"/>
              <a:cs typeface="Arial" pitchFamily="34" charset="0"/>
            </a:endParaRPr>
          </a:p>
        </p:txBody>
      </p:sp>
      <p:sp>
        <p:nvSpPr>
          <p:cNvPr id="48134" name="Rectangle 2">
            <a:extLst>
              <a:ext uri="{FF2B5EF4-FFF2-40B4-BE49-F238E27FC236}">
                <a16:creationId xmlns:a16="http://schemas.microsoft.com/office/drawing/2014/main" id="{7C701A64-3F99-4605-A4BF-96372EC63662}"/>
              </a:ext>
            </a:extLst>
          </p:cNvPr>
          <p:cNvSpPr>
            <a:spLocks noGrp="1" noRot="1" noChangeAspect="1" noChangeArrowheads="1" noTextEdit="1"/>
          </p:cNvSpPr>
          <p:nvPr>
            <p:ph type="sldImg"/>
          </p:nvPr>
        </p:nvSpPr>
        <p:spPr bwMode="auto">
          <a:xfrm>
            <a:off x="-287338" y="809625"/>
            <a:ext cx="7194551" cy="4048125"/>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5" name="Rectangle 3">
            <a:extLst>
              <a:ext uri="{FF2B5EF4-FFF2-40B4-BE49-F238E27FC236}">
                <a16:creationId xmlns:a16="http://schemas.microsoft.com/office/drawing/2014/main" id="{F596F8CA-D871-412F-976A-5EF92FEE2404}"/>
              </a:ext>
            </a:extLst>
          </p:cNvPr>
          <p:cNvSpPr>
            <a:spLocks noGrp="1" noChangeArrowheads="1"/>
          </p:cNvSpPr>
          <p:nvPr>
            <p:ph type="body" idx="1"/>
          </p:nvPr>
        </p:nvSpPr>
        <p:spPr bwMode="auto">
          <a:xfrm>
            <a:off x="661988" y="5127625"/>
            <a:ext cx="5300662" cy="4857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682625" lvl="1" indent="-261938">
              <a:lnSpc>
                <a:spcPct val="80000"/>
              </a:lnSpc>
            </a:pPr>
            <a:endParaRPr lang="fr-FR" altLang="fr-FR" sz="1000"/>
          </a:p>
        </p:txBody>
      </p:sp>
    </p:spTree>
    <p:extLst>
      <p:ext uri="{BB962C8B-B14F-4D97-AF65-F5344CB8AC3E}">
        <p14:creationId xmlns:p14="http://schemas.microsoft.com/office/powerpoint/2010/main" val="261796848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Slide Image Placeholder 1">
            <a:extLst>
              <a:ext uri="{FF2B5EF4-FFF2-40B4-BE49-F238E27FC236}">
                <a16:creationId xmlns:a16="http://schemas.microsoft.com/office/drawing/2014/main" id="{4467E735-C800-442B-B76E-20A691F1B4A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1315" name="Notes Placeholder 2">
            <a:extLst>
              <a:ext uri="{FF2B5EF4-FFF2-40B4-BE49-F238E27FC236}">
                <a16:creationId xmlns:a16="http://schemas.microsoft.com/office/drawing/2014/main" id="{33BBBC23-04F9-40B3-9371-F68FE936605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fr-FR" altLang="fr-F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Espace réservé de l'image des diapositives 1">
            <a:extLst>
              <a:ext uri="{FF2B5EF4-FFF2-40B4-BE49-F238E27FC236}">
                <a16:creationId xmlns:a16="http://schemas.microsoft.com/office/drawing/2014/main" id="{18751BC9-5A2E-4FF5-B9DF-0AD2276B492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Espace réservé des commentaires 2">
            <a:extLst>
              <a:ext uri="{FF2B5EF4-FFF2-40B4-BE49-F238E27FC236}">
                <a16:creationId xmlns:a16="http://schemas.microsoft.com/office/drawing/2014/main" id="{E2EF1153-C279-4976-B9C3-CB95C5A9CC52}"/>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fr-FR" altLang="fr-FR"/>
              <a:t>En Europe : 120 million de personnes en situation de handicap (simple ou multiple)</a:t>
            </a:r>
          </a:p>
          <a:p>
            <a:endParaRPr lang="fr-FR" altLang="fr-FR"/>
          </a:p>
          <a:p>
            <a:endParaRPr lang="fr-FR" altLang="fr-FR"/>
          </a:p>
          <a:p>
            <a:r>
              <a:rPr lang="fr-FR" altLang="fr-FR"/>
              <a:t>https://webzine.okeenea.com/handicap-chiffres-actualites/</a:t>
            </a:r>
          </a:p>
          <a:p>
            <a:pPr eaLnBrk="1" hangingPunct="1">
              <a:spcBef>
                <a:spcPct val="0"/>
              </a:spcBef>
              <a:buFontTx/>
              <a:buNone/>
            </a:pPr>
            <a:r>
              <a:rPr lang="fr-FR" altLang="fr-FR" b="1"/>
              <a:t>Mais depuis nous sommes 5,5 millions d’habitants en plus…</a:t>
            </a:r>
          </a:p>
          <a:p>
            <a:endParaRPr lang="fr-FR" altLang="fr-FR"/>
          </a:p>
          <a:p>
            <a:r>
              <a:rPr lang="fr-FR" altLang="fr-FR"/>
              <a:t>D’autant plus qu’avec le vieillissement de la population </a:t>
            </a:r>
            <a:r>
              <a:rPr lang="fr-FR" altLang="fr-FR">
                <a:hlinkClick r:id="rId3"/>
              </a:rPr>
              <a:t>ces chiffres sont en hausse</a:t>
            </a:r>
            <a:r>
              <a:rPr lang="fr-FR" altLang="fr-FR"/>
              <a:t> : 1 Français sur 3 aura plus de 60 ans en 2035. 61% des déficients visuels par exemple sont des personnes âgées de plus de 60 ans. La déficience auditive progresse de 65% après 65 ans.</a:t>
            </a:r>
          </a:p>
          <a:p>
            <a:endParaRPr lang="fr-FR" altLang="fr-FR"/>
          </a:p>
          <a:p>
            <a:r>
              <a:rPr lang="fr-FR" altLang="fr-FR"/>
              <a:t>https://www.ocirp.fr/actualites/les-chiffres-cles-du-handicap-en-france</a:t>
            </a:r>
          </a:p>
        </p:txBody>
      </p:sp>
      <p:sp>
        <p:nvSpPr>
          <p:cNvPr id="41988" name="Espace réservé du numéro de diapositive 3">
            <a:extLst>
              <a:ext uri="{FF2B5EF4-FFF2-40B4-BE49-F238E27FC236}">
                <a16:creationId xmlns:a16="http://schemas.microsoft.com/office/drawing/2014/main" id="{35260E1D-924F-4D01-B915-54E12BCFB436}"/>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3A5888A1-3C3C-4577-AEC6-721BF8AA2CA0}" type="slidenum">
              <a:rPr lang="en-GB" altLang="fr-FR"/>
              <a:pPr/>
              <a:t>4</a:t>
            </a:fld>
            <a:endParaRPr lang="en-GB" altLang="fr-F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Espace réservé de l'image des diapositives 1">
            <a:extLst>
              <a:ext uri="{FF2B5EF4-FFF2-40B4-BE49-F238E27FC236}">
                <a16:creationId xmlns:a16="http://schemas.microsoft.com/office/drawing/2014/main" id="{2B403281-C2B1-4A90-B982-5E3CF4FE4EFF}"/>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Espace réservé des commentaires 2">
            <a:extLst>
              <a:ext uri="{FF2B5EF4-FFF2-40B4-BE49-F238E27FC236}">
                <a16:creationId xmlns:a16="http://schemas.microsoft.com/office/drawing/2014/main" id="{EACF6887-04EF-468B-9991-A15E69B19A43}"/>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fr-FR" altLang="fr-FR"/>
              <a:t>https://www.seton.fr/infographie-handicap-france.html</a:t>
            </a:r>
          </a:p>
          <a:p>
            <a:endParaRPr lang="fr-FR" altLang="fr-FR"/>
          </a:p>
          <a:p>
            <a:r>
              <a:rPr lang="fr-FR" altLang="fr-FR"/>
              <a:t>Le pluri handicap complexifie la prise en compte de l’usage mais cela aussi entraine </a:t>
            </a:r>
          </a:p>
        </p:txBody>
      </p:sp>
      <p:sp>
        <p:nvSpPr>
          <p:cNvPr id="44036" name="Espace réservé du numéro de diapositive 3">
            <a:extLst>
              <a:ext uri="{FF2B5EF4-FFF2-40B4-BE49-F238E27FC236}">
                <a16:creationId xmlns:a16="http://schemas.microsoft.com/office/drawing/2014/main" id="{92000FD5-699D-4CE4-ABA1-1F6F4B8DF5B3}"/>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7DB4DE0E-6582-44FE-B54E-033AD0184022}" type="slidenum">
              <a:rPr lang="en-GB" altLang="fr-FR"/>
              <a:pPr/>
              <a:t>5</a:t>
            </a:fld>
            <a:endParaRPr lang="en-GB" altLang="fr-F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Espace réservé de l'image des diapositives 1">
            <a:extLst>
              <a:ext uri="{FF2B5EF4-FFF2-40B4-BE49-F238E27FC236}">
                <a16:creationId xmlns:a16="http://schemas.microsoft.com/office/drawing/2014/main" id="{6FD1B657-7183-4BCE-9E28-E85321C40813}"/>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083" name="Espace réservé des commentaires 2">
            <a:extLst>
              <a:ext uri="{FF2B5EF4-FFF2-40B4-BE49-F238E27FC236}">
                <a16:creationId xmlns:a16="http://schemas.microsoft.com/office/drawing/2014/main" id="{A3729958-1072-4B27-BA3B-CF33D32042B0}"/>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indent="0">
              <a:buFont typeface="Helvetica 75" panose="020B0804020202020204"/>
              <a:buNone/>
            </a:pPr>
            <a:r>
              <a:rPr lang="fr-FR" altLang="fr-FR" sz="1400"/>
              <a:t>Les </a:t>
            </a:r>
            <a:r>
              <a:rPr lang="fr-FR" altLang="fr-FR" sz="1400" b="1"/>
              <a:t>déficiences</a:t>
            </a:r>
            <a:r>
              <a:rPr lang="fr-FR" altLang="fr-FR" sz="1400"/>
              <a:t> sont des écarts de fonctionnement d’un organe ou d’un sens par rapport au fonctionnement normal de cet organe. </a:t>
            </a:r>
          </a:p>
          <a:p>
            <a:pPr marL="0" lvl="1" indent="0">
              <a:buFont typeface="Helvetica 75" panose="020B0804020202020204"/>
              <a:buNone/>
            </a:pPr>
            <a:r>
              <a:rPr lang="fr-FR" altLang="fr-FR" sz="1400"/>
              <a:t>Les principales déficiences sont de trois types : Sensorielles, Mentales, Motrices</a:t>
            </a:r>
          </a:p>
          <a:p>
            <a:pPr marL="0" lvl="1" indent="0">
              <a:buFont typeface="Helvetica 75" panose="020B0804020202020204"/>
              <a:buNone/>
            </a:pPr>
            <a:endParaRPr lang="fr-FR" altLang="fr-FR" sz="1400"/>
          </a:p>
          <a:p>
            <a:pPr marL="0" lvl="1" indent="0" eaLnBrk="1" hangingPunct="1">
              <a:spcBef>
                <a:spcPct val="0"/>
              </a:spcBef>
              <a:buFont typeface="Wingdings" panose="05000000000000000000" pitchFamily="2" charset="2"/>
              <a:buNone/>
            </a:pPr>
            <a:r>
              <a:rPr lang="fr-FR" altLang="fr-FR" sz="1400"/>
              <a:t>Les déficiences peuvent conduire à des </a:t>
            </a:r>
            <a:r>
              <a:rPr lang="fr-FR" altLang="fr-FR" sz="1400" b="1"/>
              <a:t>incapacités</a:t>
            </a:r>
            <a:r>
              <a:rPr lang="fr-FR" altLang="fr-FR" sz="1400"/>
              <a:t>, c’est-à-dire des impossibilités pour la personne déficiente de faire certaines actions, mais pas  toutes…</a:t>
            </a:r>
          </a:p>
          <a:p>
            <a:pPr marL="0" lvl="1" indent="0">
              <a:buFont typeface="Helvetica 75" panose="020B0804020202020204"/>
              <a:buNone/>
            </a:pPr>
            <a:endParaRPr lang="fr-FR" altLang="fr-FR" sz="1400"/>
          </a:p>
          <a:p>
            <a:pPr marL="0" lvl="1" indent="0" eaLnBrk="1" hangingPunct="1">
              <a:spcBef>
                <a:spcPct val="0"/>
              </a:spcBef>
              <a:buFont typeface="Wingdings" panose="05000000000000000000" pitchFamily="2" charset="2"/>
              <a:buNone/>
            </a:pPr>
            <a:r>
              <a:rPr lang="fr-FR" altLang="fr-FR" sz="1400"/>
              <a:t>Le </a:t>
            </a:r>
            <a:r>
              <a:rPr lang="fr-FR" altLang="fr-FR" sz="1400" b="1"/>
              <a:t>handicap</a:t>
            </a:r>
            <a:r>
              <a:rPr lang="fr-FR" altLang="fr-FR" sz="1400"/>
              <a:t> résulte de l’interaction entre la personne et son environnement.  Il est situationnel.</a:t>
            </a:r>
          </a:p>
          <a:p>
            <a:pPr marL="0" lvl="1" indent="0">
              <a:buFont typeface="Helvetica 75" panose="020B0804020202020204"/>
              <a:buNone/>
            </a:pPr>
            <a:endParaRPr lang="fr-FR" altLang="fr-FR" sz="1400"/>
          </a:p>
          <a:p>
            <a:endParaRPr lang="fr-FR" altLang="fr-FR"/>
          </a:p>
        </p:txBody>
      </p:sp>
      <p:sp>
        <p:nvSpPr>
          <p:cNvPr id="4" name="Espace réservé du numéro de diapositive 3">
            <a:extLst>
              <a:ext uri="{FF2B5EF4-FFF2-40B4-BE49-F238E27FC236}">
                <a16:creationId xmlns:a16="http://schemas.microsoft.com/office/drawing/2014/main" id="{07AC355C-EC44-47DB-BA18-C8B9A34D2335}"/>
              </a:ext>
            </a:extLst>
          </p:cNvPr>
          <p:cNvSpPr>
            <a:spLocks noGrp="1"/>
          </p:cNvSpPr>
          <p:nvPr>
            <p:ph type="sldNum" sz="quarter" idx="4294967295"/>
          </p:nvPr>
        </p:nvSpPr>
        <p:spPr>
          <a:xfrm>
            <a:off x="0" y="0"/>
            <a:ext cx="0" cy="0"/>
          </a:xfrm>
        </p:spPr>
        <p:txBody>
          <a:bodyPr/>
          <a:lstStyle/>
          <a:p>
            <a:pPr algn="r" defTabSz="914400" eaLnBrk="1" fontAlgn="auto" hangingPunct="1">
              <a:spcBef>
                <a:spcPts val="0"/>
              </a:spcBef>
              <a:spcAft>
                <a:spcPts val="0"/>
              </a:spcAft>
              <a:defRPr/>
            </a:pPr>
            <a:fld id="{8AF82878-2EDB-442B-993C-56FC5AD240F5}" type="slidenum">
              <a:rPr lang="en-GB" sz="1200">
                <a:solidFill>
                  <a:prstClr val="black"/>
                </a:solidFill>
                <a:latin typeface="Helvetica 55 Roman" panose="020B0604020202020204" pitchFamily="34" charset="0"/>
                <a:ea typeface="+mn-ea"/>
              </a:rPr>
              <a:pPr algn="r" defTabSz="914400" eaLnBrk="1" fontAlgn="auto" hangingPunct="1">
                <a:spcBef>
                  <a:spcPts val="0"/>
                </a:spcBef>
                <a:spcAft>
                  <a:spcPts val="0"/>
                </a:spcAft>
                <a:defRPr/>
              </a:pPr>
              <a:t>6</a:t>
            </a:fld>
            <a:endParaRPr lang="en-GB" sz="1200">
              <a:solidFill>
                <a:prstClr val="black"/>
              </a:solidFill>
              <a:latin typeface="Helvetica 55 Roman" panose="020B0604020202020204" pitchFamily="34" charset="0"/>
              <a:ea typeface="+mn-ea"/>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8130" name="Google Shape;188;g9451c119b1_0_7:notes">
            <a:extLst>
              <a:ext uri="{FF2B5EF4-FFF2-40B4-BE49-F238E27FC236}">
                <a16:creationId xmlns:a16="http://schemas.microsoft.com/office/drawing/2014/main" id="{940EC4CE-09F9-4860-9FB7-06D231FC1417}"/>
              </a:ext>
            </a:extLst>
          </p:cNvPr>
          <p:cNvSpPr>
            <a:spLocks noGrp="1" noRot="1" noChangeAspect="1" noTextEdit="1"/>
          </p:cNvSpPr>
          <p:nvPr>
            <p:ph type="sldImg" idx="2"/>
          </p:nvPr>
        </p:nvSpPr>
        <p:spPr bwMode="auto">
          <a:xfrm>
            <a:off x="381000" y="685800"/>
            <a:ext cx="6096000" cy="3429000"/>
          </a:xfrm>
          <a:custGeom>
            <a:avLst/>
            <a:gdLst>
              <a:gd name="T0" fmla="*/ 0 w 120000"/>
              <a:gd name="T1" fmla="*/ 0 h 120000"/>
              <a:gd name="T2" fmla="*/ 2147483646 w 120000"/>
              <a:gd name="T3" fmla="*/ 0 h 120000"/>
              <a:gd name="T4" fmla="*/ 2147483646 w 120000"/>
              <a:gd name="T5" fmla="*/ 2147483646 h 120000"/>
              <a:gd name="T6" fmla="*/ 0 w 120000"/>
              <a:gd name="T7" fmla="*/ 2147483646 h 120000"/>
              <a:gd name="T8" fmla="*/ 0 w 120000"/>
              <a:gd name="T9" fmla="*/ 0 h 1200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0000" h="120000" extrusionOk="0">
                <a:moveTo>
                  <a:pt x="0" y="0"/>
                </a:moveTo>
                <a:lnTo>
                  <a:pt x="120000" y="0"/>
                </a:lnTo>
                <a:lnTo>
                  <a:pt x="120000" y="120000"/>
                </a:lnTo>
                <a:lnTo>
                  <a:pt x="0" y="120000"/>
                </a:lnTo>
                <a:lnTo>
                  <a:pt x="0" y="0"/>
                </a:lnTo>
                <a:close/>
              </a:path>
            </a:pathLst>
          </a:custGeom>
          <a:noFill/>
          <a:ln>
            <a:solidFill>
              <a:srgbClr val="000000"/>
            </a:solidFill>
            <a:round/>
            <a:headEnd/>
            <a:tailEnd/>
          </a:ln>
          <a:extLst>
            <a:ext uri="{909E8E84-426E-40DD-AFC4-6F175D3DCCD1}">
              <a14:hiddenFill xmlns:a14="http://schemas.microsoft.com/office/drawing/2010/main">
                <a:solidFill>
                  <a:srgbClr val="FFFFFF"/>
                </a:solidFill>
              </a14:hiddenFill>
            </a:ext>
          </a:extLst>
        </p:spPr>
      </p:sp>
      <p:sp>
        <p:nvSpPr>
          <p:cNvPr id="48131" name="Google Shape;189;g9451c119b1_0_7:notes">
            <a:extLst>
              <a:ext uri="{FF2B5EF4-FFF2-40B4-BE49-F238E27FC236}">
                <a16:creationId xmlns:a16="http://schemas.microsoft.com/office/drawing/2014/main" id="{EB3EA5DB-B40F-4511-B636-1F62520900D9}"/>
              </a:ext>
            </a:extLst>
          </p:cNvPr>
          <p:cNvSpPr>
            <a:spLocks noGrp="1" noChangeArrowheads="1"/>
          </p:cNvSpPr>
          <p:nvPr>
            <p:ph type="body" idx="1"/>
          </p:nvPr>
        </p:nvSpPr>
        <p:spPr bwMode="auto">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lstStyle/>
          <a:p>
            <a:pPr>
              <a:spcBef>
                <a:spcPct val="0"/>
              </a:spcBef>
            </a:pPr>
            <a:r>
              <a:rPr lang="fr-FR" altLang="fr-FR"/>
              <a:t>Tableau des handicaps fonctionnels (Toucher, voir, écouter, parler, pensez) en fonction si c'est Déficience Permanent, Déficience Temporaire, Situationnel, Contextuel.</a:t>
            </a:r>
          </a:p>
          <a:p>
            <a:pPr>
              <a:spcBef>
                <a:spcPct val="0"/>
              </a:spcBef>
            </a:pPr>
            <a:endParaRPr lang="fr-FR" altLang="fr-FR"/>
          </a:p>
          <a:p>
            <a:pPr>
              <a:spcBef>
                <a:spcPct val="0"/>
              </a:spcBef>
            </a:pPr>
            <a:endParaRPr lang="fr-FR" altLang="fr-FR"/>
          </a:p>
          <a:p>
            <a:pPr>
              <a:spcBef>
                <a:spcPct val="0"/>
              </a:spcBef>
            </a:pPr>
            <a:r>
              <a:rPr lang="fr-FR" altLang="fr-FR"/>
              <a:t>Toucher : un seul bras, fracture de bras,  Nouveau parent, Porte des papiers.</a:t>
            </a:r>
          </a:p>
          <a:p>
            <a:pPr>
              <a:spcBef>
                <a:spcPct val="0"/>
              </a:spcBef>
            </a:pPr>
            <a:endParaRPr lang="fr-FR" altLang="fr-FR"/>
          </a:p>
          <a:p>
            <a:pPr>
              <a:spcBef>
                <a:spcPct val="0"/>
              </a:spcBef>
            </a:pPr>
            <a:r>
              <a:rPr lang="fr-FR" altLang="fr-FR"/>
              <a:t>Voir  : Aveugle, cataracte, Conducteur distrait en voiture, Salle trop sombre.</a:t>
            </a:r>
          </a:p>
          <a:p>
            <a:pPr>
              <a:spcBef>
                <a:spcPct val="0"/>
              </a:spcBef>
            </a:pPr>
            <a:endParaRPr lang="fr-FR" altLang="fr-FR"/>
          </a:p>
          <a:p>
            <a:pPr>
              <a:spcBef>
                <a:spcPct val="0"/>
              </a:spcBef>
            </a:pPr>
            <a:r>
              <a:rPr lang="fr-FR" altLang="fr-FR"/>
              <a:t>Entendre  : Sourd, Otite, Barman avec un shaker, Bureau bruyant.</a:t>
            </a:r>
          </a:p>
          <a:p>
            <a:pPr>
              <a:spcBef>
                <a:spcPct val="0"/>
              </a:spcBef>
            </a:pPr>
            <a:endParaRPr lang="fr-FR" altLang="fr-FR"/>
          </a:p>
          <a:p>
            <a:pPr>
              <a:spcBef>
                <a:spcPct val="0"/>
              </a:spcBef>
            </a:pPr>
            <a:r>
              <a:rPr lang="fr-FR" altLang="fr-FR"/>
              <a:t>Parler : Muet, Laryngite, Personne avec un accent, interprète.</a:t>
            </a:r>
          </a:p>
          <a:p>
            <a:pPr>
              <a:spcBef>
                <a:spcPct val="0"/>
              </a:spcBef>
            </a:pPr>
            <a:endParaRPr lang="fr-FR" altLang="fr-FR"/>
          </a:p>
          <a:p>
            <a:pPr>
              <a:spcBef>
                <a:spcPct val="0"/>
              </a:spcBef>
            </a:pPr>
            <a:r>
              <a:rPr lang="fr-FR" altLang="fr-FR"/>
              <a:t>Penser : Dyslexique, Migraine, Personne débordée, Situation de stress</a:t>
            </a:r>
          </a:p>
          <a:p>
            <a:pPr>
              <a:spcBef>
                <a:spcPct val="0"/>
              </a:spcBef>
            </a:pPr>
            <a:endParaRPr lang="fr-FR" altLang="fr-FR"/>
          </a:p>
          <a:p>
            <a:pPr>
              <a:spcBef>
                <a:spcPct val="0"/>
              </a:spcBef>
            </a:pPr>
            <a:endParaRPr lang="fr-FR" altLang="fr-FR"/>
          </a:p>
          <a:p>
            <a:pPr>
              <a:spcBef>
                <a:spcPct val="0"/>
              </a:spcBef>
            </a:pPr>
            <a:r>
              <a:rPr lang="fr-FR" altLang="fr-FR"/>
              <a:t>"Dans le contexte de l'expérience de la santé, un handicap est toute restriction ou manque de capacité (résultant d'une déficience) à effectuer une activité de la manière ou dans le champ considéré comme normal pour un être humain." -Organisation mondiale de la santé</a:t>
            </a:r>
          </a:p>
          <a:p>
            <a:pPr>
              <a:spcBef>
                <a:spcPct val="0"/>
              </a:spcBef>
            </a:pPr>
            <a:endParaRPr lang="en-US" altLang="fr-FR"/>
          </a:p>
          <a:p>
            <a:pPr>
              <a:spcBef>
                <a:spcPct val="0"/>
              </a:spcBef>
            </a:pPr>
            <a:r>
              <a:rPr lang="fr-FR" altLang="fr-FR"/>
              <a:t>Persona Spectrum : concept d’inclusion de Microsoft, qui permet d’examiner comment le design pourrait fonctionner pour les personnes en fonction de facteurs physiques spécifiques.</a:t>
            </a:r>
            <a:endParaRPr lang="en-US" altLang="fr-FR"/>
          </a:p>
          <a:p>
            <a:pPr>
              <a:spcBef>
                <a:spcPct val="0"/>
              </a:spcBef>
            </a:pPr>
            <a:r>
              <a:rPr lang="fr-FR" altLang="fr-FR"/>
              <a:t>En concevant pour une personne ayant une incapacité permanente, alors une personne ayant une limitation situationnelle peut également en bénéficier. Par exemple, un appareil conçu pour une personne qui a un seul bras pourrait être utilisé tout aussi efficacement par une personne ayant une blessure temporaire au poignet ou un nouveau parent tenant un bébé. </a:t>
            </a:r>
            <a:endParaRPr lang="en-US" altLang="fr-FR"/>
          </a:p>
          <a:p>
            <a:pPr>
              <a:spcBef>
                <a:spcPct val="0"/>
              </a:spcBef>
            </a:pPr>
            <a:endParaRPr lang="en-US" altLang="fr-F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Espace réservé de l'image des diapositives 1">
            <a:extLst>
              <a:ext uri="{FF2B5EF4-FFF2-40B4-BE49-F238E27FC236}">
                <a16:creationId xmlns:a16="http://schemas.microsoft.com/office/drawing/2014/main" id="{8BD875AA-BFEF-4B6E-AA7A-359A8471D6D5}"/>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9" name="Espace réservé des commentaires 2">
            <a:extLst>
              <a:ext uri="{FF2B5EF4-FFF2-40B4-BE49-F238E27FC236}">
                <a16:creationId xmlns:a16="http://schemas.microsoft.com/office/drawing/2014/main" id="{DE473D9C-CBC0-475A-B294-41630506F3AA}"/>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indent="0">
              <a:buFont typeface="Helvetica 75" panose="020B0804020202020204"/>
              <a:buNone/>
            </a:pPr>
            <a:r>
              <a:rPr lang="fr-FR" altLang="fr-FR" sz="1400"/>
              <a:t>Les </a:t>
            </a:r>
            <a:r>
              <a:rPr lang="fr-FR" altLang="fr-FR" sz="1400" b="1"/>
              <a:t>déficiences</a:t>
            </a:r>
            <a:r>
              <a:rPr lang="fr-FR" altLang="fr-FR" sz="1400"/>
              <a:t> sont des écarts de fonctionnement d’un organe ou d’un sens par rapport au fonctionnement normal de cet organe. </a:t>
            </a:r>
          </a:p>
          <a:p>
            <a:pPr marL="0" lvl="1" indent="0">
              <a:buFont typeface="Helvetica 75" panose="020B0804020202020204"/>
              <a:buNone/>
            </a:pPr>
            <a:r>
              <a:rPr lang="fr-FR" altLang="fr-FR" sz="1400"/>
              <a:t>Les principales déficiences sont de trois types : Sensorielles, Mentales, Motrices</a:t>
            </a:r>
          </a:p>
          <a:p>
            <a:pPr marL="0" lvl="1" indent="0">
              <a:buFont typeface="Helvetica 75" panose="020B0804020202020204"/>
              <a:buNone/>
            </a:pPr>
            <a:endParaRPr lang="fr-FR" altLang="fr-FR" sz="1400"/>
          </a:p>
          <a:p>
            <a:pPr marL="0" lvl="1" indent="0" eaLnBrk="1" hangingPunct="1">
              <a:spcBef>
                <a:spcPct val="0"/>
              </a:spcBef>
              <a:buFont typeface="Wingdings" panose="05000000000000000000" pitchFamily="2" charset="2"/>
              <a:buNone/>
            </a:pPr>
            <a:r>
              <a:rPr lang="fr-FR" altLang="fr-FR" sz="1400"/>
              <a:t>Les déficiences peuvent conduire à des </a:t>
            </a:r>
            <a:r>
              <a:rPr lang="fr-FR" altLang="fr-FR" sz="1400" b="1"/>
              <a:t>incapacités</a:t>
            </a:r>
            <a:r>
              <a:rPr lang="fr-FR" altLang="fr-FR" sz="1400"/>
              <a:t>, c’est-à-dire des impossibilités pour la personne déficiente de faire certaines actions, mais pas  toutes…</a:t>
            </a:r>
          </a:p>
          <a:p>
            <a:pPr marL="0" lvl="1" indent="0">
              <a:buFont typeface="Helvetica 75" panose="020B0804020202020204"/>
              <a:buNone/>
            </a:pPr>
            <a:endParaRPr lang="fr-FR" altLang="fr-FR" sz="1400"/>
          </a:p>
          <a:p>
            <a:pPr marL="0" lvl="1" indent="0" eaLnBrk="1" hangingPunct="1">
              <a:spcBef>
                <a:spcPct val="0"/>
              </a:spcBef>
              <a:buFont typeface="Wingdings" panose="05000000000000000000" pitchFamily="2" charset="2"/>
              <a:buNone/>
            </a:pPr>
            <a:r>
              <a:rPr lang="fr-FR" altLang="fr-FR" sz="1400"/>
              <a:t>Le </a:t>
            </a:r>
            <a:r>
              <a:rPr lang="fr-FR" altLang="fr-FR" sz="1400" b="1"/>
              <a:t>handicap</a:t>
            </a:r>
            <a:r>
              <a:rPr lang="fr-FR" altLang="fr-FR" sz="1400"/>
              <a:t> résulte de l’interaction entre la personne et son environnement.  Il est situationnel.</a:t>
            </a:r>
          </a:p>
          <a:p>
            <a:pPr marL="0" lvl="1" indent="0">
              <a:buFont typeface="Helvetica 75" panose="020B0804020202020204"/>
              <a:buNone/>
            </a:pPr>
            <a:endParaRPr lang="fr-FR" altLang="fr-FR" sz="1400"/>
          </a:p>
          <a:p>
            <a:endParaRPr lang="fr-FR" altLang="fr-FR"/>
          </a:p>
        </p:txBody>
      </p:sp>
      <p:sp>
        <p:nvSpPr>
          <p:cNvPr id="4" name="Espace réservé du numéro de diapositive 3">
            <a:extLst>
              <a:ext uri="{FF2B5EF4-FFF2-40B4-BE49-F238E27FC236}">
                <a16:creationId xmlns:a16="http://schemas.microsoft.com/office/drawing/2014/main" id="{1C59583D-9320-4079-AD91-32F14BAC9C3C}"/>
              </a:ext>
            </a:extLst>
          </p:cNvPr>
          <p:cNvSpPr>
            <a:spLocks noGrp="1"/>
          </p:cNvSpPr>
          <p:nvPr>
            <p:ph type="sldNum" sz="quarter" idx="4294967295"/>
          </p:nvPr>
        </p:nvSpPr>
        <p:spPr>
          <a:xfrm>
            <a:off x="0" y="0"/>
            <a:ext cx="0" cy="0"/>
          </a:xfrm>
        </p:spPr>
        <p:txBody>
          <a:bodyPr/>
          <a:lstStyle/>
          <a:p>
            <a:pPr algn="r" defTabSz="914400" eaLnBrk="1" fontAlgn="auto" hangingPunct="1">
              <a:spcBef>
                <a:spcPts val="0"/>
              </a:spcBef>
              <a:spcAft>
                <a:spcPts val="0"/>
              </a:spcAft>
              <a:defRPr/>
            </a:pPr>
            <a:fld id="{6A785407-507C-420B-9A79-48149CB2720D}" type="slidenum">
              <a:rPr lang="en-GB" sz="1200">
                <a:solidFill>
                  <a:prstClr val="black"/>
                </a:solidFill>
                <a:latin typeface="Helvetica 55 Roman" panose="020B0604020202020204" pitchFamily="34" charset="0"/>
                <a:ea typeface="+mn-ea"/>
              </a:rPr>
              <a:pPr algn="r" defTabSz="914400" eaLnBrk="1" fontAlgn="auto" hangingPunct="1">
                <a:spcBef>
                  <a:spcPts val="0"/>
                </a:spcBef>
                <a:spcAft>
                  <a:spcPts val="0"/>
                </a:spcAft>
                <a:defRPr/>
              </a:pPr>
              <a:t>8</a:t>
            </a:fld>
            <a:endParaRPr lang="en-GB" sz="1200">
              <a:solidFill>
                <a:prstClr val="black"/>
              </a:solidFill>
              <a:latin typeface="Helvetica 55 Roman" panose="020B0604020202020204" pitchFamily="34" charset="0"/>
              <a:ea typeface="+mn-ea"/>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Espace réservé de l'image des diapositives 1">
            <a:extLst>
              <a:ext uri="{FF2B5EF4-FFF2-40B4-BE49-F238E27FC236}">
                <a16:creationId xmlns:a16="http://schemas.microsoft.com/office/drawing/2014/main" id="{FD4632BD-1E73-4B50-9D6B-DC508FC9F1B7}"/>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7" name="Espace réservé des commentaires 2">
            <a:extLst>
              <a:ext uri="{FF2B5EF4-FFF2-40B4-BE49-F238E27FC236}">
                <a16:creationId xmlns:a16="http://schemas.microsoft.com/office/drawing/2014/main" id="{BF015C77-963B-4294-877F-A0C8AF77CAE5}"/>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indent="0">
              <a:buFont typeface="Helvetica 75" panose="020B0804020202020204"/>
              <a:buNone/>
            </a:pPr>
            <a:r>
              <a:rPr lang="fr-FR" altLang="fr-FR" sz="1400"/>
              <a:t>Les </a:t>
            </a:r>
            <a:r>
              <a:rPr lang="fr-FR" altLang="fr-FR" sz="1400" b="1"/>
              <a:t>déficiences</a:t>
            </a:r>
            <a:r>
              <a:rPr lang="fr-FR" altLang="fr-FR" sz="1400"/>
              <a:t> sont des écarts de fonctionnement d’un organe ou d’un sens par rapport au fonctionnement normal de cet organe. </a:t>
            </a:r>
          </a:p>
          <a:p>
            <a:pPr marL="0" lvl="1" indent="0">
              <a:buFont typeface="Helvetica 75" panose="020B0804020202020204"/>
              <a:buNone/>
            </a:pPr>
            <a:r>
              <a:rPr lang="fr-FR" altLang="fr-FR" sz="1400"/>
              <a:t>Les principales déficiences sont de trois types : Sensorielles, Mentales, Motrices</a:t>
            </a:r>
          </a:p>
          <a:p>
            <a:pPr marL="0" lvl="1" indent="0">
              <a:buFont typeface="Helvetica 75" panose="020B0804020202020204"/>
              <a:buNone/>
            </a:pPr>
            <a:endParaRPr lang="fr-FR" altLang="fr-FR" sz="1400"/>
          </a:p>
          <a:p>
            <a:pPr marL="0" lvl="1" indent="0" eaLnBrk="1" hangingPunct="1">
              <a:spcBef>
                <a:spcPct val="0"/>
              </a:spcBef>
              <a:buFont typeface="Wingdings" panose="05000000000000000000" pitchFamily="2" charset="2"/>
              <a:buNone/>
            </a:pPr>
            <a:r>
              <a:rPr lang="fr-FR" altLang="fr-FR" sz="1400"/>
              <a:t>Les déficiences peuvent conduire à des </a:t>
            </a:r>
            <a:r>
              <a:rPr lang="fr-FR" altLang="fr-FR" sz="1400" b="1"/>
              <a:t>incapacités</a:t>
            </a:r>
            <a:r>
              <a:rPr lang="fr-FR" altLang="fr-FR" sz="1400"/>
              <a:t>, c’est-à-dire des impossibilités pour la personne déficiente de faire certaines actions, mais pas  toutes…</a:t>
            </a:r>
          </a:p>
          <a:p>
            <a:pPr marL="0" lvl="1" indent="0">
              <a:buFont typeface="Helvetica 75" panose="020B0804020202020204"/>
              <a:buNone/>
            </a:pPr>
            <a:endParaRPr lang="fr-FR" altLang="fr-FR" sz="1400"/>
          </a:p>
          <a:p>
            <a:pPr marL="0" lvl="1" indent="0" eaLnBrk="1" hangingPunct="1">
              <a:spcBef>
                <a:spcPct val="0"/>
              </a:spcBef>
              <a:buFont typeface="Wingdings" panose="05000000000000000000" pitchFamily="2" charset="2"/>
              <a:buNone/>
            </a:pPr>
            <a:r>
              <a:rPr lang="fr-FR" altLang="fr-FR" sz="1400"/>
              <a:t>Le </a:t>
            </a:r>
            <a:r>
              <a:rPr lang="fr-FR" altLang="fr-FR" sz="1400" b="1"/>
              <a:t>handicap</a:t>
            </a:r>
            <a:r>
              <a:rPr lang="fr-FR" altLang="fr-FR" sz="1400"/>
              <a:t> résulte de l’interaction entre la personne et son environnement.  Il est situationnel.</a:t>
            </a:r>
          </a:p>
          <a:p>
            <a:pPr marL="0" lvl="1" indent="0" eaLnBrk="1" hangingPunct="1">
              <a:spcBef>
                <a:spcPct val="0"/>
              </a:spcBef>
              <a:buFont typeface="Wingdings" panose="05000000000000000000" pitchFamily="2" charset="2"/>
              <a:buNone/>
            </a:pPr>
            <a:endParaRPr lang="fr-FR" altLang="fr-FR" sz="1400"/>
          </a:p>
          <a:p>
            <a:pPr marL="0" lvl="1" indent="0" eaLnBrk="1" hangingPunct="1">
              <a:spcBef>
                <a:spcPct val="0"/>
              </a:spcBef>
              <a:buFont typeface="Wingdings" panose="05000000000000000000" pitchFamily="2" charset="2"/>
              <a:buNone/>
            </a:pPr>
            <a:r>
              <a:rPr lang="fr-FR" altLang="fr-FR" sz="1400"/>
              <a:t>Parfois, l'exclusion est temporaire, même une blessure ou un contexte à court terme affecte la façon dont les gens interagissent avec le monde qui les entoure, ne serait-ce que pour une courte période. Pensez à regarder dans une lumière vive, à porter un plâtre ou à commander un dîner dans un pays étranger.Parfois, l'exclusion est situationnelleAu fur et à mesure que les gens évoluent dans différents environnements, leurs capacités peuvent également changer radicalement. Dans une foule bruyante, ils ne peuvent pas bien entendre. Dans une voiture, ils sont malvoyants. Les nouveaux parents passent une grande partie de leur journée à faire des tâches d'une seule main. Une journée écrasante peut provoquer une surcharge sensorielle. Ce qui est possible, sûr et approprié change constamment.</a:t>
            </a:r>
          </a:p>
          <a:p>
            <a:pPr marL="0" lvl="1" indent="0" eaLnBrk="1" hangingPunct="1">
              <a:spcBef>
                <a:spcPct val="0"/>
              </a:spcBef>
              <a:buFont typeface="Wingdings" panose="05000000000000000000" pitchFamily="2" charset="2"/>
              <a:buNone/>
            </a:pPr>
            <a:endParaRPr lang="fr-FR" altLang="fr-FR" sz="1400"/>
          </a:p>
          <a:p>
            <a:pPr marL="0" lvl="1" indent="0" eaLnBrk="1" hangingPunct="1">
              <a:spcBef>
                <a:spcPct val="0"/>
              </a:spcBef>
              <a:buFont typeface="Wingdings" panose="05000000000000000000" pitchFamily="2" charset="2"/>
              <a:buNone/>
            </a:pPr>
            <a:r>
              <a:rPr lang="fr-FR" altLang="fr-FR" sz="1400"/>
              <a:t>Aux États-Unis, 26 000 personnes souffrent chaque année d'une perte des membres supérieurs. Mais lorsque nous incluons les personnes ayant des déficiences temporaires et situationnelles, le nombre est supérieur à 20 millions.</a:t>
            </a:r>
          </a:p>
          <a:p>
            <a:pPr marL="0" lvl="1" indent="0" eaLnBrk="1" hangingPunct="1">
              <a:spcBef>
                <a:spcPct val="0"/>
              </a:spcBef>
              <a:buFont typeface="Wingdings" panose="05000000000000000000" pitchFamily="2" charset="2"/>
              <a:buNone/>
            </a:pPr>
            <a:endParaRPr lang="fr-FR" altLang="fr-FR" sz="1400"/>
          </a:p>
          <a:p>
            <a:pPr marL="0" lvl="1" indent="0">
              <a:buFont typeface="Helvetica 75" panose="020B0804020202020204"/>
              <a:buNone/>
            </a:pPr>
            <a:endParaRPr lang="fr-FR" altLang="fr-FR" sz="1400"/>
          </a:p>
          <a:p>
            <a:endParaRPr lang="fr-FR" altLang="fr-FR"/>
          </a:p>
        </p:txBody>
      </p:sp>
      <p:sp>
        <p:nvSpPr>
          <p:cNvPr id="4" name="Espace réservé du numéro de diapositive 3">
            <a:extLst>
              <a:ext uri="{FF2B5EF4-FFF2-40B4-BE49-F238E27FC236}">
                <a16:creationId xmlns:a16="http://schemas.microsoft.com/office/drawing/2014/main" id="{16FA3336-701B-4AEC-8C5D-5A5A634CB1D7}"/>
              </a:ext>
            </a:extLst>
          </p:cNvPr>
          <p:cNvSpPr>
            <a:spLocks noGrp="1"/>
          </p:cNvSpPr>
          <p:nvPr>
            <p:ph type="sldNum" sz="quarter" idx="4294967295"/>
          </p:nvPr>
        </p:nvSpPr>
        <p:spPr>
          <a:xfrm>
            <a:off x="0" y="0"/>
            <a:ext cx="0" cy="0"/>
          </a:xfrm>
        </p:spPr>
        <p:txBody>
          <a:bodyPr/>
          <a:lstStyle/>
          <a:p>
            <a:pPr algn="r" defTabSz="914400" eaLnBrk="1" fontAlgn="auto" hangingPunct="1">
              <a:spcBef>
                <a:spcPts val="0"/>
              </a:spcBef>
              <a:spcAft>
                <a:spcPts val="0"/>
              </a:spcAft>
              <a:defRPr/>
            </a:pPr>
            <a:fld id="{EA7FD90A-B49A-486F-ACED-BF74F706085C}" type="slidenum">
              <a:rPr lang="en-GB" sz="1200">
                <a:solidFill>
                  <a:prstClr val="black"/>
                </a:solidFill>
                <a:latin typeface="Helvetica 55 Roman" panose="020B0604020202020204" pitchFamily="34" charset="0"/>
                <a:ea typeface="+mn-ea"/>
              </a:rPr>
              <a:pPr algn="r" defTabSz="914400" eaLnBrk="1" fontAlgn="auto" hangingPunct="1">
                <a:spcBef>
                  <a:spcPts val="0"/>
                </a:spcBef>
                <a:spcAft>
                  <a:spcPts val="0"/>
                </a:spcAft>
                <a:defRPr/>
              </a:pPr>
              <a:t>9</a:t>
            </a:fld>
            <a:endParaRPr lang="en-GB" sz="1200">
              <a:solidFill>
                <a:prstClr val="black"/>
              </a:solidFill>
              <a:latin typeface="Helvetica 55 Roman" panose="020B0604020202020204" pitchFamily="34" charset="0"/>
              <a:ea typeface="+mn-ea"/>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re de la présentation">
    <p:spTree>
      <p:nvGrpSpPr>
        <p:cNvPr id="1" name=""/>
        <p:cNvGrpSpPr/>
        <p:nvPr/>
      </p:nvGrpSpPr>
      <p:grpSpPr>
        <a:xfrm>
          <a:off x="0" y="0"/>
          <a:ext cx="0" cy="0"/>
          <a:chOff x="0" y="0"/>
          <a:chExt cx="0" cy="0"/>
        </a:xfrm>
      </p:grpSpPr>
      <p:pic>
        <p:nvPicPr>
          <p:cNvPr id="4" name="Image 10">
            <a:extLst>
              <a:ext uri="{FF2B5EF4-FFF2-40B4-BE49-F238E27FC236}">
                <a16:creationId xmlns:a16="http://schemas.microsoft.com/office/drawing/2014/main" id="{CDD327B3-FFE7-4B34-9F91-373E266A8572}"/>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388350" y="4516438"/>
            <a:ext cx="527050" cy="509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4"/>
          <p:cNvSpPr>
            <a:spLocks noGrp="1"/>
          </p:cNvSpPr>
          <p:nvPr>
            <p:ph type="body" sz="quarter" idx="11"/>
          </p:nvPr>
        </p:nvSpPr>
        <p:spPr>
          <a:xfrm>
            <a:off x="339725" y="339725"/>
            <a:ext cx="5832475" cy="3460750"/>
          </a:xfrm>
        </p:spPr>
        <p:txBody>
          <a:bodyPr/>
          <a:lstStyle>
            <a:lvl1pPr>
              <a:lnSpc>
                <a:spcPct val="85000"/>
              </a:lnSpc>
              <a:spcAft>
                <a:spcPts val="3200"/>
              </a:spcAft>
              <a:defRPr sz="5500">
                <a:solidFill>
                  <a:schemeClr val="bg1"/>
                </a:solidFill>
                <a:latin typeface="Helvetica 75 Bold" panose="020B0804020202020204" pitchFamily="34" charset="0"/>
              </a:defRPr>
            </a:lvl1pPr>
            <a:lvl2pPr>
              <a:lnSpc>
                <a:spcPct val="90000"/>
              </a:lnSpc>
              <a:spcAft>
                <a:spcPts val="2400"/>
              </a:spcAft>
              <a:defRPr>
                <a:latin typeface="Helvetica 75 Bold" panose="020B0804020202020204" pitchFamily="34" charset="0"/>
              </a:defRPr>
            </a:lvl2pPr>
          </a:lstStyle>
          <a:p>
            <a:pPr lvl="0"/>
            <a:r>
              <a:rPr lang="fr-FR"/>
              <a:t>Modifiez les styles du texte du masque</a:t>
            </a:r>
          </a:p>
          <a:p>
            <a:pPr lvl="1"/>
            <a:r>
              <a:rPr lang="fr-FR"/>
              <a:t>Deuxième niveau</a:t>
            </a:r>
          </a:p>
        </p:txBody>
      </p:sp>
      <p:sp>
        <p:nvSpPr>
          <p:cNvPr id="3" name="Text Placeholder 2"/>
          <p:cNvSpPr>
            <a:spLocks noGrp="1"/>
          </p:cNvSpPr>
          <p:nvPr>
            <p:ph type="body" sz="quarter" idx="12"/>
          </p:nvPr>
        </p:nvSpPr>
        <p:spPr>
          <a:xfrm>
            <a:off x="6508750" y="339725"/>
            <a:ext cx="2301875" cy="3460750"/>
          </a:xfrm>
        </p:spPr>
        <p:txBody>
          <a:bodyPr tIns="109728"/>
          <a:lstStyle>
            <a:lvl1pPr>
              <a:spcAft>
                <a:spcPts val="2400"/>
              </a:spcAft>
              <a:defRPr baseline="0">
                <a:latin typeface="Helvetica 75 Bold" panose="020B0804020202020204" pitchFamily="34" charset="0"/>
              </a:defRPr>
            </a:lvl1pPr>
            <a:lvl2pPr>
              <a:spcAft>
                <a:spcPts val="2400"/>
              </a:spcAft>
              <a:defRPr>
                <a:latin typeface="Helvetica 75 Bold" panose="020B0804020202020204" pitchFamily="34" charset="0"/>
              </a:defRPr>
            </a:lvl2pPr>
          </a:lstStyle>
          <a:p>
            <a:pPr lvl="0"/>
            <a:r>
              <a:rPr lang="fr-FR"/>
              <a:t>Modifiez les styles du texte du masque</a:t>
            </a:r>
          </a:p>
          <a:p>
            <a:pPr lvl="1"/>
            <a:r>
              <a:rPr lang="fr-FR"/>
              <a:t>Deuxième niveau</a:t>
            </a:r>
          </a:p>
        </p:txBody>
      </p:sp>
    </p:spTree>
    <p:extLst>
      <p:ext uri="{BB962C8B-B14F-4D97-AF65-F5344CB8AC3E}">
        <p14:creationId xmlns:p14="http://schemas.microsoft.com/office/powerpoint/2010/main" val="4049117474"/>
      </p:ext>
    </p:extLst>
  </p:cSld>
  <p:clrMapOvr>
    <a:masterClrMapping/>
  </p:clrMapOvr>
  <p:transition spd="med">
    <p:fade/>
  </p:transition>
  <p:hf sldNum="0" hdr="0" ft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Diapositive de titre OFR_TEMPLATE">
    <p:bg>
      <p:bgPr>
        <a:solidFill>
          <a:schemeClr val="tx1"/>
        </a:solidFill>
        <a:effectLst/>
      </p:bgPr>
    </p:bg>
    <p:spTree>
      <p:nvGrpSpPr>
        <p:cNvPr id="1" name=""/>
        <p:cNvGrpSpPr/>
        <p:nvPr/>
      </p:nvGrpSpPr>
      <p:grpSpPr>
        <a:xfrm>
          <a:off x="0" y="0"/>
          <a:ext cx="0" cy="0"/>
          <a:chOff x="0" y="0"/>
          <a:chExt cx="0" cy="0"/>
        </a:xfrm>
      </p:grpSpPr>
      <p:grpSp>
        <p:nvGrpSpPr>
          <p:cNvPr id="5" name="Group 2">
            <a:extLst>
              <a:ext uri="{FF2B5EF4-FFF2-40B4-BE49-F238E27FC236}">
                <a16:creationId xmlns:a16="http://schemas.microsoft.com/office/drawing/2014/main" id="{236C5D20-4B19-42BD-8B01-2316B4B55C5F}"/>
              </a:ext>
            </a:extLst>
          </p:cNvPr>
          <p:cNvGrpSpPr>
            <a:grpSpLocks/>
          </p:cNvGrpSpPr>
          <p:nvPr/>
        </p:nvGrpSpPr>
        <p:grpSpPr bwMode="auto">
          <a:xfrm>
            <a:off x="314325" y="4233863"/>
            <a:ext cx="612775" cy="612775"/>
            <a:chOff x="313535" y="4233863"/>
            <a:chExt cx="612775" cy="612775"/>
          </a:xfrm>
        </p:grpSpPr>
        <p:sp>
          <p:nvSpPr>
            <p:cNvPr id="6" name="Rectangle 5">
              <a:extLst>
                <a:ext uri="{FF2B5EF4-FFF2-40B4-BE49-F238E27FC236}">
                  <a16:creationId xmlns:a16="http://schemas.microsoft.com/office/drawing/2014/main" id="{30446802-8ACC-4A96-9E5F-6A579FFBE6AA}"/>
                </a:ext>
              </a:extLst>
            </p:cNvPr>
            <p:cNvSpPr>
              <a:spLocks noChangeArrowheads="1"/>
            </p:cNvSpPr>
            <p:nvPr/>
          </p:nvSpPr>
          <p:spPr bwMode="auto">
            <a:xfrm>
              <a:off x="313535" y="4233863"/>
              <a:ext cx="612775" cy="612775"/>
            </a:xfrm>
            <a:prstGeom prst="rect">
              <a:avLst/>
            </a:prstGeom>
            <a:solidFill>
              <a:srgbClr val="FF7900"/>
            </a:solidFill>
            <a:ln>
              <a:noFill/>
            </a:ln>
          </p:spPr>
          <p:txBody>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defRPr/>
              </a:pPr>
              <a:endParaRPr lang="en-GB" altLang="fr-FR">
                <a:ea typeface="ＭＳ Ｐゴシック" panose="020B0600070205080204" pitchFamily="34" charset="-128"/>
              </a:endParaRPr>
            </a:p>
          </p:txBody>
        </p:sp>
        <p:sp>
          <p:nvSpPr>
            <p:cNvPr id="7" name="Freeform 6">
              <a:extLst>
                <a:ext uri="{FF2B5EF4-FFF2-40B4-BE49-F238E27FC236}">
                  <a16:creationId xmlns:a16="http://schemas.microsoft.com/office/drawing/2014/main" id="{738D6FA3-EF60-4ECA-8C5E-FD968EC60684}"/>
                </a:ext>
              </a:extLst>
            </p:cNvPr>
            <p:cNvSpPr>
              <a:spLocks noEditPoints="1"/>
            </p:cNvSpPr>
            <p:nvPr/>
          </p:nvSpPr>
          <p:spPr bwMode="auto">
            <a:xfrm>
              <a:off x="500860" y="4708526"/>
              <a:ext cx="74613" cy="87313"/>
            </a:xfrm>
            <a:custGeom>
              <a:avLst/>
              <a:gdLst>
                <a:gd name="T0" fmla="*/ 2147483646 w 93"/>
                <a:gd name="T1" fmla="*/ 2147483646 h 109"/>
                <a:gd name="T2" fmla="*/ 2147483646 w 93"/>
                <a:gd name="T3" fmla="*/ 2147483646 h 109"/>
                <a:gd name="T4" fmla="*/ 0 w 93"/>
                <a:gd name="T5" fmla="*/ 2147483646 h 109"/>
                <a:gd name="T6" fmla="*/ 2147483646 w 93"/>
                <a:gd name="T7" fmla="*/ 2147483646 h 109"/>
                <a:gd name="T8" fmla="*/ 2147483646 w 93"/>
                <a:gd name="T9" fmla="*/ 2147483646 h 109"/>
                <a:gd name="T10" fmla="*/ 2147483646 w 93"/>
                <a:gd name="T11" fmla="*/ 2147483646 h 109"/>
                <a:gd name="T12" fmla="*/ 2147483646 w 93"/>
                <a:gd name="T13" fmla="*/ 2147483646 h 109"/>
                <a:gd name="T14" fmla="*/ 2147483646 w 93"/>
                <a:gd name="T15" fmla="*/ 2147483646 h 109"/>
                <a:gd name="T16" fmla="*/ 2147483646 w 93"/>
                <a:gd name="T17" fmla="*/ 0 h 109"/>
                <a:gd name="T18" fmla="*/ 2147483646 w 93"/>
                <a:gd name="T19" fmla="*/ 2147483646 h 109"/>
                <a:gd name="T20" fmla="*/ 2147483646 w 93"/>
                <a:gd name="T21" fmla="*/ 2147483646 h 109"/>
                <a:gd name="T22" fmla="*/ 2147483646 w 93"/>
                <a:gd name="T23" fmla="*/ 2147483646 h 109"/>
                <a:gd name="T24" fmla="*/ 2147483646 w 93"/>
                <a:gd name="T25" fmla="*/ 2147483646 h 109"/>
                <a:gd name="T26" fmla="*/ 2147483646 w 93"/>
                <a:gd name="T27" fmla="*/ 2147483646 h 109"/>
                <a:gd name="T28" fmla="*/ 2147483646 w 93"/>
                <a:gd name="T29" fmla="*/ 2147483646 h 109"/>
                <a:gd name="T30" fmla="*/ 2147483646 w 93"/>
                <a:gd name="T31" fmla="*/ 2147483646 h 109"/>
                <a:gd name="T32" fmla="*/ 2147483646 w 93"/>
                <a:gd name="T33" fmla="*/ 2147483646 h 109"/>
                <a:gd name="T34" fmla="*/ 2147483646 w 93"/>
                <a:gd name="T35" fmla="*/ 2147483646 h 10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93" h="109">
                  <a:moveTo>
                    <a:pt x="66" y="99"/>
                  </a:moveTo>
                  <a:cubicBezTo>
                    <a:pt x="55" y="106"/>
                    <a:pt x="43" y="109"/>
                    <a:pt x="31" y="109"/>
                  </a:cubicBezTo>
                  <a:cubicBezTo>
                    <a:pt x="11" y="109"/>
                    <a:pt x="0" y="96"/>
                    <a:pt x="0" y="79"/>
                  </a:cubicBezTo>
                  <a:cubicBezTo>
                    <a:pt x="0" y="55"/>
                    <a:pt x="21" y="42"/>
                    <a:pt x="66" y="37"/>
                  </a:cubicBezTo>
                  <a:cubicBezTo>
                    <a:pt x="66" y="32"/>
                    <a:pt x="66" y="32"/>
                    <a:pt x="66" y="32"/>
                  </a:cubicBezTo>
                  <a:cubicBezTo>
                    <a:pt x="66" y="24"/>
                    <a:pt x="60" y="19"/>
                    <a:pt x="49" y="19"/>
                  </a:cubicBezTo>
                  <a:cubicBezTo>
                    <a:pt x="39" y="19"/>
                    <a:pt x="30" y="24"/>
                    <a:pt x="24" y="32"/>
                  </a:cubicBezTo>
                  <a:cubicBezTo>
                    <a:pt x="5" y="21"/>
                    <a:pt x="5" y="21"/>
                    <a:pt x="5" y="21"/>
                  </a:cubicBezTo>
                  <a:cubicBezTo>
                    <a:pt x="15" y="7"/>
                    <a:pt x="30" y="0"/>
                    <a:pt x="50" y="0"/>
                  </a:cubicBezTo>
                  <a:cubicBezTo>
                    <a:pt x="77" y="0"/>
                    <a:pt x="93" y="12"/>
                    <a:pt x="93" y="32"/>
                  </a:cubicBezTo>
                  <a:cubicBezTo>
                    <a:pt x="93" y="32"/>
                    <a:pt x="93" y="108"/>
                    <a:pt x="93" y="108"/>
                  </a:cubicBezTo>
                  <a:cubicBezTo>
                    <a:pt x="68" y="108"/>
                    <a:pt x="68" y="108"/>
                    <a:pt x="68" y="108"/>
                  </a:cubicBezTo>
                  <a:lnTo>
                    <a:pt x="66" y="99"/>
                  </a:lnTo>
                  <a:close/>
                  <a:moveTo>
                    <a:pt x="27" y="77"/>
                  </a:moveTo>
                  <a:cubicBezTo>
                    <a:pt x="27" y="84"/>
                    <a:pt x="31" y="90"/>
                    <a:pt x="39" y="90"/>
                  </a:cubicBezTo>
                  <a:cubicBezTo>
                    <a:pt x="48" y="90"/>
                    <a:pt x="57" y="87"/>
                    <a:pt x="65" y="79"/>
                  </a:cubicBezTo>
                  <a:cubicBezTo>
                    <a:pt x="65" y="54"/>
                    <a:pt x="65" y="54"/>
                    <a:pt x="65" y="54"/>
                  </a:cubicBezTo>
                  <a:cubicBezTo>
                    <a:pt x="39" y="57"/>
                    <a:pt x="27" y="64"/>
                    <a:pt x="27"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8" name="Freeform 7">
              <a:extLst>
                <a:ext uri="{FF2B5EF4-FFF2-40B4-BE49-F238E27FC236}">
                  <a16:creationId xmlns:a16="http://schemas.microsoft.com/office/drawing/2014/main" id="{0F16818B-638D-431E-A508-A8B7AC57AF5D}"/>
                </a:ext>
              </a:extLst>
            </p:cNvPr>
            <p:cNvSpPr>
              <a:spLocks/>
            </p:cNvSpPr>
            <p:nvPr/>
          </p:nvSpPr>
          <p:spPr bwMode="auto">
            <a:xfrm>
              <a:off x="592935" y="4708526"/>
              <a:ext cx="76200" cy="87313"/>
            </a:xfrm>
            <a:custGeom>
              <a:avLst/>
              <a:gdLst>
                <a:gd name="T0" fmla="*/ 0 w 94"/>
                <a:gd name="T1" fmla="*/ 2147483646 h 108"/>
                <a:gd name="T2" fmla="*/ 2147483646 w 94"/>
                <a:gd name="T3" fmla="*/ 2147483646 h 108"/>
                <a:gd name="T4" fmla="*/ 2147483646 w 94"/>
                <a:gd name="T5" fmla="*/ 2147483646 h 108"/>
                <a:gd name="T6" fmla="*/ 2147483646 w 94"/>
                <a:gd name="T7" fmla="*/ 0 h 108"/>
                <a:gd name="T8" fmla="*/ 2147483646 w 94"/>
                <a:gd name="T9" fmla="*/ 2147483646 h 108"/>
                <a:gd name="T10" fmla="*/ 2147483646 w 94"/>
                <a:gd name="T11" fmla="*/ 2147483646 h 108"/>
                <a:gd name="T12" fmla="*/ 2147483646 w 94"/>
                <a:gd name="T13" fmla="*/ 2147483646 h 108"/>
                <a:gd name="T14" fmla="*/ 2147483646 w 94"/>
                <a:gd name="T15" fmla="*/ 2147483646 h 108"/>
                <a:gd name="T16" fmla="*/ 2147483646 w 94"/>
                <a:gd name="T17" fmla="*/ 2147483646 h 108"/>
                <a:gd name="T18" fmla="*/ 2147483646 w 94"/>
                <a:gd name="T19" fmla="*/ 2147483646 h 108"/>
                <a:gd name="T20" fmla="*/ 2147483646 w 94"/>
                <a:gd name="T21" fmla="*/ 2147483646 h 108"/>
                <a:gd name="T22" fmla="*/ 0 w 94"/>
                <a:gd name="T23" fmla="*/ 2147483646 h 108"/>
                <a:gd name="T24" fmla="*/ 0 w 94"/>
                <a:gd name="T25" fmla="*/ 2147483646 h 10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4" h="108">
                  <a:moveTo>
                    <a:pt x="0" y="5"/>
                  </a:moveTo>
                  <a:cubicBezTo>
                    <a:pt x="23" y="2"/>
                    <a:pt x="23" y="2"/>
                    <a:pt x="23" y="2"/>
                  </a:cubicBezTo>
                  <a:cubicBezTo>
                    <a:pt x="25" y="15"/>
                    <a:pt x="25" y="15"/>
                    <a:pt x="25" y="15"/>
                  </a:cubicBezTo>
                  <a:cubicBezTo>
                    <a:pt x="38" y="5"/>
                    <a:pt x="48" y="0"/>
                    <a:pt x="61" y="0"/>
                  </a:cubicBezTo>
                  <a:cubicBezTo>
                    <a:pt x="83" y="0"/>
                    <a:pt x="94" y="12"/>
                    <a:pt x="94" y="34"/>
                  </a:cubicBezTo>
                  <a:cubicBezTo>
                    <a:pt x="94" y="108"/>
                    <a:pt x="94" y="108"/>
                    <a:pt x="94" y="108"/>
                  </a:cubicBezTo>
                  <a:cubicBezTo>
                    <a:pt x="66" y="108"/>
                    <a:pt x="66" y="108"/>
                    <a:pt x="66" y="108"/>
                  </a:cubicBezTo>
                  <a:cubicBezTo>
                    <a:pt x="66" y="39"/>
                    <a:pt x="66" y="39"/>
                    <a:pt x="66" y="39"/>
                  </a:cubicBezTo>
                  <a:cubicBezTo>
                    <a:pt x="66" y="26"/>
                    <a:pt x="63" y="21"/>
                    <a:pt x="53" y="21"/>
                  </a:cubicBezTo>
                  <a:cubicBezTo>
                    <a:pt x="45" y="21"/>
                    <a:pt x="36" y="24"/>
                    <a:pt x="27" y="32"/>
                  </a:cubicBezTo>
                  <a:cubicBezTo>
                    <a:pt x="27" y="108"/>
                    <a:pt x="27" y="108"/>
                    <a:pt x="27" y="108"/>
                  </a:cubicBezTo>
                  <a:cubicBezTo>
                    <a:pt x="0" y="108"/>
                    <a:pt x="0" y="108"/>
                    <a:pt x="0" y="108"/>
                  </a:cubicBezTo>
                  <a:lnTo>
                    <a:pt x="0"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9" name="Freeform 8">
              <a:extLst>
                <a:ext uri="{FF2B5EF4-FFF2-40B4-BE49-F238E27FC236}">
                  <a16:creationId xmlns:a16="http://schemas.microsoft.com/office/drawing/2014/main" id="{145F9BC3-4D07-4C03-94F0-05E0B9937143}"/>
                </a:ext>
              </a:extLst>
            </p:cNvPr>
            <p:cNvSpPr>
              <a:spLocks noEditPoints="1"/>
            </p:cNvSpPr>
            <p:nvPr/>
          </p:nvSpPr>
          <p:spPr bwMode="auto">
            <a:xfrm>
              <a:off x="778673" y="4708526"/>
              <a:ext cx="79375" cy="88900"/>
            </a:xfrm>
            <a:custGeom>
              <a:avLst/>
              <a:gdLst>
                <a:gd name="T0" fmla="*/ 2147483646 w 98"/>
                <a:gd name="T1" fmla="*/ 2147483646 h 110"/>
                <a:gd name="T2" fmla="*/ 0 w 98"/>
                <a:gd name="T3" fmla="*/ 2147483646 h 110"/>
                <a:gd name="T4" fmla="*/ 2147483646 w 98"/>
                <a:gd name="T5" fmla="*/ 0 h 110"/>
                <a:gd name="T6" fmla="*/ 2147483646 w 98"/>
                <a:gd name="T7" fmla="*/ 2147483646 h 110"/>
                <a:gd name="T8" fmla="*/ 2147483646 w 98"/>
                <a:gd name="T9" fmla="*/ 2147483646 h 110"/>
                <a:gd name="T10" fmla="*/ 2147483646 w 98"/>
                <a:gd name="T11" fmla="*/ 2147483646 h 110"/>
                <a:gd name="T12" fmla="*/ 2147483646 w 98"/>
                <a:gd name="T13" fmla="*/ 2147483646 h 110"/>
                <a:gd name="T14" fmla="*/ 2147483646 w 98"/>
                <a:gd name="T15" fmla="*/ 2147483646 h 110"/>
                <a:gd name="T16" fmla="*/ 2147483646 w 98"/>
                <a:gd name="T17" fmla="*/ 2147483646 h 110"/>
                <a:gd name="T18" fmla="*/ 2147483646 w 98"/>
                <a:gd name="T19" fmla="*/ 2147483646 h 110"/>
                <a:gd name="T20" fmla="*/ 2147483646 w 98"/>
                <a:gd name="T21" fmla="*/ 2147483646 h 110"/>
                <a:gd name="T22" fmla="*/ 2147483646 w 98"/>
                <a:gd name="T23" fmla="*/ 2147483646 h 110"/>
                <a:gd name="T24" fmla="*/ 2147483646 w 98"/>
                <a:gd name="T25" fmla="*/ 2147483646 h 110"/>
                <a:gd name="T26" fmla="*/ 2147483646 w 98"/>
                <a:gd name="T27" fmla="*/ 2147483646 h 11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98" h="110">
                  <a:moveTo>
                    <a:pt x="50" y="110"/>
                  </a:moveTo>
                  <a:cubicBezTo>
                    <a:pt x="19" y="110"/>
                    <a:pt x="0" y="90"/>
                    <a:pt x="0" y="55"/>
                  </a:cubicBezTo>
                  <a:cubicBezTo>
                    <a:pt x="0" y="20"/>
                    <a:pt x="19" y="0"/>
                    <a:pt x="49" y="0"/>
                  </a:cubicBezTo>
                  <a:cubicBezTo>
                    <a:pt x="80" y="0"/>
                    <a:pt x="98" y="20"/>
                    <a:pt x="98" y="54"/>
                  </a:cubicBezTo>
                  <a:cubicBezTo>
                    <a:pt x="98" y="56"/>
                    <a:pt x="97" y="57"/>
                    <a:pt x="97" y="59"/>
                  </a:cubicBezTo>
                  <a:cubicBezTo>
                    <a:pt x="27" y="59"/>
                    <a:pt x="27" y="59"/>
                    <a:pt x="27" y="59"/>
                  </a:cubicBezTo>
                  <a:cubicBezTo>
                    <a:pt x="28" y="79"/>
                    <a:pt x="36" y="89"/>
                    <a:pt x="52" y="89"/>
                  </a:cubicBezTo>
                  <a:cubicBezTo>
                    <a:pt x="63" y="89"/>
                    <a:pt x="70" y="85"/>
                    <a:pt x="76" y="76"/>
                  </a:cubicBezTo>
                  <a:cubicBezTo>
                    <a:pt x="96" y="87"/>
                    <a:pt x="96" y="87"/>
                    <a:pt x="96" y="87"/>
                  </a:cubicBezTo>
                  <a:cubicBezTo>
                    <a:pt x="87" y="102"/>
                    <a:pt x="71" y="110"/>
                    <a:pt x="50" y="110"/>
                  </a:cubicBezTo>
                  <a:close/>
                  <a:moveTo>
                    <a:pt x="70" y="41"/>
                  </a:moveTo>
                  <a:cubicBezTo>
                    <a:pt x="70" y="27"/>
                    <a:pt x="62" y="19"/>
                    <a:pt x="49" y="19"/>
                  </a:cubicBezTo>
                  <a:cubicBezTo>
                    <a:pt x="37" y="19"/>
                    <a:pt x="29" y="27"/>
                    <a:pt x="28" y="41"/>
                  </a:cubicBezTo>
                  <a:lnTo>
                    <a:pt x="70"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 name="Freeform 9">
              <a:extLst>
                <a:ext uri="{FF2B5EF4-FFF2-40B4-BE49-F238E27FC236}">
                  <a16:creationId xmlns:a16="http://schemas.microsoft.com/office/drawing/2014/main" id="{8B14EC79-57DA-4EE1-B887-DE0882AF1193}"/>
                </a:ext>
              </a:extLst>
            </p:cNvPr>
            <p:cNvSpPr>
              <a:spLocks noEditPoints="1"/>
            </p:cNvSpPr>
            <p:nvPr/>
          </p:nvSpPr>
          <p:spPr bwMode="auto">
            <a:xfrm>
              <a:off x="346873" y="4708526"/>
              <a:ext cx="84138" cy="88900"/>
            </a:xfrm>
            <a:custGeom>
              <a:avLst/>
              <a:gdLst>
                <a:gd name="T0" fmla="*/ 2147483646 w 104"/>
                <a:gd name="T1" fmla="*/ 2147483646 h 111"/>
                <a:gd name="T2" fmla="*/ 0 w 104"/>
                <a:gd name="T3" fmla="*/ 2147483646 h 111"/>
                <a:gd name="T4" fmla="*/ 2147483646 w 104"/>
                <a:gd name="T5" fmla="*/ 0 h 111"/>
                <a:gd name="T6" fmla="*/ 2147483646 w 104"/>
                <a:gd name="T7" fmla="*/ 2147483646 h 111"/>
                <a:gd name="T8" fmla="*/ 2147483646 w 104"/>
                <a:gd name="T9" fmla="*/ 2147483646 h 111"/>
                <a:gd name="T10" fmla="*/ 2147483646 w 104"/>
                <a:gd name="T11" fmla="*/ 2147483646 h 111"/>
                <a:gd name="T12" fmla="*/ 2147483646 w 104"/>
                <a:gd name="T13" fmla="*/ 2147483646 h 111"/>
                <a:gd name="T14" fmla="*/ 2147483646 w 104"/>
                <a:gd name="T15" fmla="*/ 2147483646 h 111"/>
                <a:gd name="T16" fmla="*/ 2147483646 w 104"/>
                <a:gd name="T17" fmla="*/ 2147483646 h 111"/>
                <a:gd name="T18" fmla="*/ 2147483646 w 104"/>
                <a:gd name="T19" fmla="*/ 2147483646 h 11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04" h="111">
                  <a:moveTo>
                    <a:pt x="52" y="111"/>
                  </a:moveTo>
                  <a:cubicBezTo>
                    <a:pt x="25" y="111"/>
                    <a:pt x="0" y="93"/>
                    <a:pt x="0" y="55"/>
                  </a:cubicBezTo>
                  <a:cubicBezTo>
                    <a:pt x="0" y="17"/>
                    <a:pt x="25" y="0"/>
                    <a:pt x="52" y="0"/>
                  </a:cubicBezTo>
                  <a:cubicBezTo>
                    <a:pt x="79" y="0"/>
                    <a:pt x="104" y="17"/>
                    <a:pt x="104" y="55"/>
                  </a:cubicBezTo>
                  <a:cubicBezTo>
                    <a:pt x="104" y="93"/>
                    <a:pt x="79" y="111"/>
                    <a:pt x="52" y="111"/>
                  </a:cubicBezTo>
                  <a:close/>
                  <a:moveTo>
                    <a:pt x="52" y="23"/>
                  </a:moveTo>
                  <a:cubicBezTo>
                    <a:pt x="31" y="23"/>
                    <a:pt x="28" y="42"/>
                    <a:pt x="28" y="55"/>
                  </a:cubicBezTo>
                  <a:cubicBezTo>
                    <a:pt x="28" y="69"/>
                    <a:pt x="31" y="87"/>
                    <a:pt x="52" y="87"/>
                  </a:cubicBezTo>
                  <a:cubicBezTo>
                    <a:pt x="73" y="87"/>
                    <a:pt x="77" y="69"/>
                    <a:pt x="77" y="55"/>
                  </a:cubicBezTo>
                  <a:cubicBezTo>
                    <a:pt x="77" y="42"/>
                    <a:pt x="73" y="23"/>
                    <a:pt x="52"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1" name="Freeform 10">
              <a:extLst>
                <a:ext uri="{FF2B5EF4-FFF2-40B4-BE49-F238E27FC236}">
                  <a16:creationId xmlns:a16="http://schemas.microsoft.com/office/drawing/2014/main" id="{4ED0F10F-5BC8-441C-AE86-4313BB7147B9}"/>
                </a:ext>
              </a:extLst>
            </p:cNvPr>
            <p:cNvSpPr>
              <a:spLocks/>
            </p:cNvSpPr>
            <p:nvPr/>
          </p:nvSpPr>
          <p:spPr bwMode="auto">
            <a:xfrm>
              <a:off x="446885" y="4708526"/>
              <a:ext cx="47625" cy="87313"/>
            </a:xfrm>
            <a:custGeom>
              <a:avLst/>
              <a:gdLst>
                <a:gd name="T0" fmla="*/ 0 w 59"/>
                <a:gd name="T1" fmla="*/ 2147483646 h 108"/>
                <a:gd name="T2" fmla="*/ 2147483646 w 59"/>
                <a:gd name="T3" fmla="*/ 2147483646 h 108"/>
                <a:gd name="T4" fmla="*/ 2147483646 w 59"/>
                <a:gd name="T5" fmla="*/ 2147483646 h 108"/>
                <a:gd name="T6" fmla="*/ 2147483646 w 59"/>
                <a:gd name="T7" fmla="*/ 0 h 108"/>
                <a:gd name="T8" fmla="*/ 2147483646 w 59"/>
                <a:gd name="T9" fmla="*/ 2147483646 h 108"/>
                <a:gd name="T10" fmla="*/ 2147483646 w 59"/>
                <a:gd name="T11" fmla="*/ 2147483646 h 108"/>
                <a:gd name="T12" fmla="*/ 2147483646 w 59"/>
                <a:gd name="T13" fmla="*/ 2147483646 h 108"/>
                <a:gd name="T14" fmla="*/ 2147483646 w 59"/>
                <a:gd name="T15" fmla="*/ 2147483646 h 108"/>
                <a:gd name="T16" fmla="*/ 2147483646 w 59"/>
                <a:gd name="T17" fmla="*/ 2147483646 h 108"/>
                <a:gd name="T18" fmla="*/ 0 w 59"/>
                <a:gd name="T19" fmla="*/ 2147483646 h 108"/>
                <a:gd name="T20" fmla="*/ 0 w 59"/>
                <a:gd name="T21" fmla="*/ 2147483646 h 10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108">
                  <a:moveTo>
                    <a:pt x="0" y="3"/>
                  </a:moveTo>
                  <a:cubicBezTo>
                    <a:pt x="26" y="3"/>
                    <a:pt x="26" y="3"/>
                    <a:pt x="26" y="3"/>
                  </a:cubicBezTo>
                  <a:cubicBezTo>
                    <a:pt x="26" y="15"/>
                    <a:pt x="26" y="15"/>
                    <a:pt x="26" y="15"/>
                  </a:cubicBezTo>
                  <a:cubicBezTo>
                    <a:pt x="31" y="8"/>
                    <a:pt x="44" y="0"/>
                    <a:pt x="55" y="0"/>
                  </a:cubicBezTo>
                  <a:cubicBezTo>
                    <a:pt x="57" y="0"/>
                    <a:pt x="58" y="0"/>
                    <a:pt x="59" y="1"/>
                  </a:cubicBezTo>
                  <a:cubicBezTo>
                    <a:pt x="59" y="27"/>
                    <a:pt x="59" y="27"/>
                    <a:pt x="59" y="27"/>
                  </a:cubicBezTo>
                  <a:cubicBezTo>
                    <a:pt x="59" y="27"/>
                    <a:pt x="58" y="27"/>
                    <a:pt x="58" y="27"/>
                  </a:cubicBezTo>
                  <a:cubicBezTo>
                    <a:pt x="46" y="27"/>
                    <a:pt x="32" y="28"/>
                    <a:pt x="28" y="38"/>
                  </a:cubicBezTo>
                  <a:cubicBezTo>
                    <a:pt x="28" y="108"/>
                    <a:pt x="28" y="108"/>
                    <a:pt x="28" y="108"/>
                  </a:cubicBezTo>
                  <a:cubicBezTo>
                    <a:pt x="0" y="108"/>
                    <a:pt x="0" y="108"/>
                    <a:pt x="0" y="108"/>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2" name="Freeform 11">
              <a:extLst>
                <a:ext uri="{FF2B5EF4-FFF2-40B4-BE49-F238E27FC236}">
                  <a16:creationId xmlns:a16="http://schemas.microsoft.com/office/drawing/2014/main" id="{19CC5331-C14D-4223-ACAB-6F5B26B7A868}"/>
                </a:ext>
              </a:extLst>
            </p:cNvPr>
            <p:cNvSpPr>
              <a:spLocks noEditPoints="1"/>
            </p:cNvSpPr>
            <p:nvPr/>
          </p:nvSpPr>
          <p:spPr bwMode="auto">
            <a:xfrm>
              <a:off x="685010" y="4708526"/>
              <a:ext cx="79375" cy="120650"/>
            </a:xfrm>
            <a:custGeom>
              <a:avLst/>
              <a:gdLst>
                <a:gd name="T0" fmla="*/ 2147483646 w 98"/>
                <a:gd name="T1" fmla="*/ 2147483646 h 149"/>
                <a:gd name="T2" fmla="*/ 2147483646 w 98"/>
                <a:gd name="T3" fmla="*/ 2147483646 h 149"/>
                <a:gd name="T4" fmla="*/ 2147483646 w 98"/>
                <a:gd name="T5" fmla="*/ 2147483646 h 149"/>
                <a:gd name="T6" fmla="*/ 2147483646 w 98"/>
                <a:gd name="T7" fmla="*/ 2147483646 h 149"/>
                <a:gd name="T8" fmla="*/ 2147483646 w 98"/>
                <a:gd name="T9" fmla="*/ 2147483646 h 149"/>
                <a:gd name="T10" fmla="*/ 2147483646 w 98"/>
                <a:gd name="T11" fmla="*/ 2147483646 h 149"/>
                <a:gd name="T12" fmla="*/ 2147483646 w 98"/>
                <a:gd name="T13" fmla="*/ 2147483646 h 149"/>
                <a:gd name="T14" fmla="*/ 2147483646 w 98"/>
                <a:gd name="T15" fmla="*/ 2147483646 h 149"/>
                <a:gd name="T16" fmla="*/ 2147483646 w 98"/>
                <a:gd name="T17" fmla="*/ 2147483646 h 149"/>
                <a:gd name="T18" fmla="*/ 2147483646 w 98"/>
                <a:gd name="T19" fmla="*/ 2147483646 h 149"/>
                <a:gd name="T20" fmla="*/ 2147483646 w 98"/>
                <a:gd name="T21" fmla="*/ 2147483646 h 149"/>
                <a:gd name="T22" fmla="*/ 2147483646 w 98"/>
                <a:gd name="T23" fmla="*/ 2147483646 h 149"/>
                <a:gd name="T24" fmla="*/ 2147483646 w 98"/>
                <a:gd name="T25" fmla="*/ 2147483646 h 149"/>
                <a:gd name="T26" fmla="*/ 2147483646 w 98"/>
                <a:gd name="T27" fmla="*/ 2147483646 h 149"/>
                <a:gd name="T28" fmla="*/ 2147483646 w 98"/>
                <a:gd name="T29" fmla="*/ 2147483646 h 149"/>
                <a:gd name="T30" fmla="*/ 0 w 98"/>
                <a:gd name="T31" fmla="*/ 2147483646 h 149"/>
                <a:gd name="T32" fmla="*/ 2147483646 w 98"/>
                <a:gd name="T33" fmla="*/ 0 h 149"/>
                <a:gd name="T34" fmla="*/ 2147483646 w 98"/>
                <a:gd name="T35" fmla="*/ 2147483646 h 149"/>
                <a:gd name="T36" fmla="*/ 2147483646 w 98"/>
                <a:gd name="T37" fmla="*/ 2147483646 h 149"/>
                <a:gd name="T38" fmla="*/ 2147483646 w 98"/>
                <a:gd name="T39" fmla="*/ 2147483646 h 149"/>
                <a:gd name="T40" fmla="*/ 2147483646 w 98"/>
                <a:gd name="T41" fmla="*/ 2147483646 h 14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98" h="149">
                  <a:moveTo>
                    <a:pt x="49" y="85"/>
                  </a:moveTo>
                  <a:cubicBezTo>
                    <a:pt x="70" y="85"/>
                    <a:pt x="72" y="64"/>
                    <a:pt x="72" y="50"/>
                  </a:cubicBezTo>
                  <a:cubicBezTo>
                    <a:pt x="72" y="33"/>
                    <a:pt x="64" y="20"/>
                    <a:pt x="49" y="20"/>
                  </a:cubicBezTo>
                  <a:cubicBezTo>
                    <a:pt x="39" y="20"/>
                    <a:pt x="28" y="27"/>
                    <a:pt x="28" y="51"/>
                  </a:cubicBezTo>
                  <a:cubicBezTo>
                    <a:pt x="28" y="64"/>
                    <a:pt x="29" y="85"/>
                    <a:pt x="49" y="85"/>
                  </a:cubicBezTo>
                  <a:close/>
                  <a:moveTo>
                    <a:pt x="98" y="2"/>
                  </a:moveTo>
                  <a:cubicBezTo>
                    <a:pt x="98" y="102"/>
                    <a:pt x="98" y="102"/>
                    <a:pt x="98" y="102"/>
                  </a:cubicBezTo>
                  <a:cubicBezTo>
                    <a:pt x="98" y="119"/>
                    <a:pt x="97" y="148"/>
                    <a:pt x="47" y="149"/>
                  </a:cubicBezTo>
                  <a:cubicBezTo>
                    <a:pt x="26" y="149"/>
                    <a:pt x="7" y="141"/>
                    <a:pt x="3" y="123"/>
                  </a:cubicBezTo>
                  <a:cubicBezTo>
                    <a:pt x="30" y="118"/>
                    <a:pt x="30" y="118"/>
                    <a:pt x="30" y="118"/>
                  </a:cubicBezTo>
                  <a:cubicBezTo>
                    <a:pt x="32" y="123"/>
                    <a:pt x="35" y="128"/>
                    <a:pt x="50" y="128"/>
                  </a:cubicBezTo>
                  <a:cubicBezTo>
                    <a:pt x="65" y="128"/>
                    <a:pt x="72" y="122"/>
                    <a:pt x="72" y="105"/>
                  </a:cubicBezTo>
                  <a:cubicBezTo>
                    <a:pt x="72" y="93"/>
                    <a:pt x="72" y="93"/>
                    <a:pt x="72" y="93"/>
                  </a:cubicBezTo>
                  <a:cubicBezTo>
                    <a:pt x="71" y="92"/>
                    <a:pt x="71" y="92"/>
                    <a:pt x="71" y="92"/>
                  </a:cubicBezTo>
                  <a:cubicBezTo>
                    <a:pt x="67" y="100"/>
                    <a:pt x="60" y="108"/>
                    <a:pt x="44" y="108"/>
                  </a:cubicBezTo>
                  <a:cubicBezTo>
                    <a:pt x="19" y="108"/>
                    <a:pt x="0" y="91"/>
                    <a:pt x="0" y="55"/>
                  </a:cubicBezTo>
                  <a:cubicBezTo>
                    <a:pt x="0" y="20"/>
                    <a:pt x="20" y="0"/>
                    <a:pt x="42" y="0"/>
                  </a:cubicBezTo>
                  <a:cubicBezTo>
                    <a:pt x="63" y="0"/>
                    <a:pt x="71" y="10"/>
                    <a:pt x="73" y="15"/>
                  </a:cubicBezTo>
                  <a:cubicBezTo>
                    <a:pt x="73" y="15"/>
                    <a:pt x="73" y="15"/>
                    <a:pt x="73" y="15"/>
                  </a:cubicBezTo>
                  <a:cubicBezTo>
                    <a:pt x="75" y="2"/>
                    <a:pt x="75" y="2"/>
                    <a:pt x="75" y="2"/>
                  </a:cubicBezTo>
                  <a:lnTo>
                    <a:pt x="98"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3" name="Freeform 12">
              <a:extLst>
                <a:ext uri="{FF2B5EF4-FFF2-40B4-BE49-F238E27FC236}">
                  <a16:creationId xmlns:a16="http://schemas.microsoft.com/office/drawing/2014/main" id="{3C2C8024-87BE-4E5C-835B-4480DBC226E8}"/>
                </a:ext>
              </a:extLst>
            </p:cNvPr>
            <p:cNvSpPr>
              <a:spLocks noEditPoints="1"/>
            </p:cNvSpPr>
            <p:nvPr/>
          </p:nvSpPr>
          <p:spPr bwMode="auto">
            <a:xfrm>
              <a:off x="843760" y="4678363"/>
              <a:ext cx="58738" cy="26988"/>
            </a:xfrm>
            <a:custGeom>
              <a:avLst/>
              <a:gdLst>
                <a:gd name="T0" fmla="*/ 2147483646 w 37"/>
                <a:gd name="T1" fmla="*/ 2147483646 h 17"/>
                <a:gd name="T2" fmla="*/ 2147483646 w 37"/>
                <a:gd name="T3" fmla="*/ 2147483646 h 17"/>
                <a:gd name="T4" fmla="*/ 2147483646 w 37"/>
                <a:gd name="T5" fmla="*/ 2147483646 h 17"/>
                <a:gd name="T6" fmla="*/ 2147483646 w 37"/>
                <a:gd name="T7" fmla="*/ 2147483646 h 17"/>
                <a:gd name="T8" fmla="*/ 2147483646 w 37"/>
                <a:gd name="T9" fmla="*/ 2147483646 h 17"/>
                <a:gd name="T10" fmla="*/ 0 w 37"/>
                <a:gd name="T11" fmla="*/ 2147483646 h 17"/>
                <a:gd name="T12" fmla="*/ 0 w 37"/>
                <a:gd name="T13" fmla="*/ 0 h 17"/>
                <a:gd name="T14" fmla="*/ 2147483646 w 37"/>
                <a:gd name="T15" fmla="*/ 0 h 17"/>
                <a:gd name="T16" fmla="*/ 2147483646 w 37"/>
                <a:gd name="T17" fmla="*/ 2147483646 h 17"/>
                <a:gd name="T18" fmla="*/ 2147483646 w 37"/>
                <a:gd name="T19" fmla="*/ 2147483646 h 17"/>
                <a:gd name="T20" fmla="*/ 2147483646 w 37"/>
                <a:gd name="T21" fmla="*/ 2147483646 h 17"/>
                <a:gd name="T22" fmla="*/ 2147483646 w 37"/>
                <a:gd name="T23" fmla="*/ 2147483646 h 17"/>
                <a:gd name="T24" fmla="*/ 2147483646 w 37"/>
                <a:gd name="T25" fmla="*/ 2147483646 h 17"/>
                <a:gd name="T26" fmla="*/ 2147483646 w 37"/>
                <a:gd name="T27" fmla="*/ 2147483646 h 17"/>
                <a:gd name="T28" fmla="*/ 2147483646 w 37"/>
                <a:gd name="T29" fmla="*/ 2147483646 h 17"/>
                <a:gd name="T30" fmla="*/ 2147483646 w 37"/>
                <a:gd name="T31" fmla="*/ 2147483646 h 17"/>
                <a:gd name="T32" fmla="*/ 2147483646 w 37"/>
                <a:gd name="T33" fmla="*/ 2147483646 h 17"/>
                <a:gd name="T34" fmla="*/ 2147483646 w 37"/>
                <a:gd name="T35" fmla="*/ 2147483646 h 17"/>
                <a:gd name="T36" fmla="*/ 2147483646 w 37"/>
                <a:gd name="T37" fmla="*/ 2147483646 h 17"/>
                <a:gd name="T38" fmla="*/ 2147483646 w 37"/>
                <a:gd name="T39" fmla="*/ 0 h 17"/>
                <a:gd name="T40" fmla="*/ 2147483646 w 37"/>
                <a:gd name="T41" fmla="*/ 0 h 17"/>
                <a:gd name="T42" fmla="*/ 2147483646 w 37"/>
                <a:gd name="T43" fmla="*/ 2147483646 h 17"/>
                <a:gd name="T44" fmla="*/ 2147483646 w 37"/>
                <a:gd name="T45" fmla="*/ 0 h 17"/>
                <a:gd name="T46" fmla="*/ 2147483646 w 37"/>
                <a:gd name="T47" fmla="*/ 0 h 17"/>
                <a:gd name="T48" fmla="*/ 2147483646 w 37"/>
                <a:gd name="T49" fmla="*/ 2147483646 h 17"/>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37" h="17">
                  <a:moveTo>
                    <a:pt x="14" y="2"/>
                  </a:moveTo>
                  <a:lnTo>
                    <a:pt x="9" y="2"/>
                  </a:lnTo>
                  <a:lnTo>
                    <a:pt x="9" y="17"/>
                  </a:lnTo>
                  <a:lnTo>
                    <a:pt x="6" y="17"/>
                  </a:lnTo>
                  <a:lnTo>
                    <a:pt x="6" y="2"/>
                  </a:lnTo>
                  <a:lnTo>
                    <a:pt x="0" y="2"/>
                  </a:lnTo>
                  <a:lnTo>
                    <a:pt x="0" y="0"/>
                  </a:lnTo>
                  <a:lnTo>
                    <a:pt x="14" y="0"/>
                  </a:lnTo>
                  <a:lnTo>
                    <a:pt x="14" y="2"/>
                  </a:lnTo>
                  <a:close/>
                  <a:moveTo>
                    <a:pt x="37" y="17"/>
                  </a:moveTo>
                  <a:lnTo>
                    <a:pt x="34" y="17"/>
                  </a:lnTo>
                  <a:lnTo>
                    <a:pt x="34" y="2"/>
                  </a:lnTo>
                  <a:lnTo>
                    <a:pt x="29" y="17"/>
                  </a:lnTo>
                  <a:lnTo>
                    <a:pt x="27" y="17"/>
                  </a:lnTo>
                  <a:lnTo>
                    <a:pt x="21" y="2"/>
                  </a:lnTo>
                  <a:lnTo>
                    <a:pt x="20" y="2"/>
                  </a:lnTo>
                  <a:lnTo>
                    <a:pt x="20" y="17"/>
                  </a:lnTo>
                  <a:lnTo>
                    <a:pt x="18" y="17"/>
                  </a:lnTo>
                  <a:lnTo>
                    <a:pt x="18" y="0"/>
                  </a:lnTo>
                  <a:lnTo>
                    <a:pt x="22" y="0"/>
                  </a:lnTo>
                  <a:lnTo>
                    <a:pt x="28" y="13"/>
                  </a:lnTo>
                  <a:lnTo>
                    <a:pt x="33" y="0"/>
                  </a:lnTo>
                  <a:lnTo>
                    <a:pt x="37" y="0"/>
                  </a:lnTo>
                  <a:lnTo>
                    <a:pt x="37" y="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grpSp>
      <p:pic>
        <p:nvPicPr>
          <p:cNvPr id="14" name="Image 10">
            <a:extLst>
              <a:ext uri="{FF2B5EF4-FFF2-40B4-BE49-F238E27FC236}">
                <a16:creationId xmlns:a16="http://schemas.microsoft.com/office/drawing/2014/main" id="{81E1BCC7-6C8E-437D-8CC8-EE609F2589E9}"/>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147050" y="4156075"/>
            <a:ext cx="839788" cy="81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
            <a:extLst>
              <a:ext uri="{FF2B5EF4-FFF2-40B4-BE49-F238E27FC236}">
                <a16:creationId xmlns:a16="http://schemas.microsoft.com/office/drawing/2014/main" id="{A64E2D62-957A-45BB-9457-EB293A17E9CF}"/>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5422900" y="195263"/>
            <a:ext cx="512763" cy="3857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ctrTitle"/>
          </p:nvPr>
        </p:nvSpPr>
        <p:spPr>
          <a:xfrm>
            <a:off x="314326" y="268289"/>
            <a:ext cx="4828498" cy="2301874"/>
          </a:xfrm>
          <a:prstGeom prst="rect">
            <a:avLst/>
          </a:prstGeom>
        </p:spPr>
        <p:txBody>
          <a:bodyPr>
            <a:noAutofit/>
          </a:bodyPr>
          <a:lstStyle>
            <a:lvl1pPr algn="l">
              <a:lnSpc>
                <a:spcPct val="85000"/>
              </a:lnSpc>
              <a:defRPr sz="3600" baseline="0">
                <a:solidFill>
                  <a:schemeClr val="bg1"/>
                </a:solidFill>
              </a:defRPr>
            </a:lvl1pPr>
          </a:lstStyle>
          <a:p>
            <a:r>
              <a:rPr lang="fr-FR" noProof="0"/>
              <a:t>Modifiez le style du titre</a:t>
            </a:r>
            <a:endParaRPr lang="fr-FR" noProof="0" dirty="0"/>
          </a:p>
        </p:txBody>
      </p:sp>
      <p:sp>
        <p:nvSpPr>
          <p:cNvPr id="42" name="Subtitle 2"/>
          <p:cNvSpPr>
            <a:spLocks noGrp="1"/>
          </p:cNvSpPr>
          <p:nvPr>
            <p:ph type="subTitle" idx="1"/>
          </p:nvPr>
        </p:nvSpPr>
        <p:spPr>
          <a:xfrm>
            <a:off x="310687" y="2704144"/>
            <a:ext cx="4831185" cy="966156"/>
          </a:xfrm>
          <a:prstGeom prst="rect">
            <a:avLst/>
          </a:prstGeom>
        </p:spPr>
        <p:txBody>
          <a:bodyPr/>
          <a:lstStyle>
            <a:lvl1pPr marL="0" marR="0" indent="0" algn="l" defTabSz="914400" rtl="0" eaLnBrk="1" fontAlgn="base" latinLnBrk="0" hangingPunct="1">
              <a:lnSpc>
                <a:spcPct val="90000"/>
              </a:lnSpc>
              <a:spcBef>
                <a:spcPts val="600"/>
              </a:spcBef>
              <a:spcAft>
                <a:spcPct val="0"/>
              </a:spcAft>
              <a:buClr>
                <a:schemeClr val="bg1"/>
              </a:buClr>
              <a:buSzPct val="25000"/>
              <a:buFont typeface="Calibri" pitchFamily="34" charset="0"/>
              <a:buNone/>
              <a:tabLst/>
              <a:defRPr sz="1600" baseline="0">
                <a:solidFill>
                  <a:schemeClr val="bg1"/>
                </a:solidFill>
              </a:defRPr>
            </a:lvl1pPr>
            <a:lvl2pPr marL="180975" indent="-180975" algn="l">
              <a:buClr>
                <a:schemeClr val="bg2"/>
              </a:buClr>
              <a:buSzPct val="100000"/>
              <a:buFont typeface="Wingdings" panose="05000000000000000000" pitchFamily="2" charset="2"/>
              <a:buChar char="§"/>
              <a:defRPr>
                <a:solidFill>
                  <a:schemeClr val="tx1"/>
                </a:solidFill>
              </a:defRPr>
            </a:lvl2pPr>
            <a:lvl3pPr marL="406800" indent="-190800" algn="l">
              <a:spcBef>
                <a:spcPts val="336"/>
              </a:spcBef>
              <a:buClrTx/>
              <a:buFont typeface="Helvetica 55 Roman" panose="020B0604020202020204" pitchFamily="34" charset="0"/>
              <a:buChar char="–"/>
              <a:defRPr>
                <a:solidFill>
                  <a:schemeClr val="tx1"/>
                </a:solidFill>
                <a:latin typeface="Helvetica 55 Roman" panose="020B0604020202020204" pitchFamily="34" charset="0"/>
              </a:defRPr>
            </a:lvl3pPr>
            <a:lvl4pPr marL="594000" indent="-172800" algn="l">
              <a:spcBef>
                <a:spcPts val="24"/>
              </a:spcBef>
              <a:buFont typeface="Helvetica 55 Roman" panose="020B0604020202020204" pitchFamily="34" charset="0"/>
              <a:buChar char="–"/>
              <a:defRPr>
                <a:solidFill>
                  <a:schemeClr val="tx1"/>
                </a:solidFill>
              </a:defRPr>
            </a:lvl4pPr>
            <a:lvl5pPr marL="799200" indent="-190800" algn="l">
              <a:buFont typeface="Helvetica 55 Roman" panose="020B0604020202020204" pitchFamily="34" charset="0"/>
              <a:buChar char="–"/>
              <a:defRPr>
                <a:solidFill>
                  <a:schemeClr val="tx1"/>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fr-FR"/>
              <a:t>Modifiez le style des sous-titres du masque</a:t>
            </a:r>
            <a:endParaRPr lang="fr-FR" dirty="0"/>
          </a:p>
        </p:txBody>
      </p:sp>
      <p:sp>
        <p:nvSpPr>
          <p:cNvPr id="17" name="Text Placeholder 17"/>
          <p:cNvSpPr>
            <a:spLocks noGrp="1"/>
          </p:cNvSpPr>
          <p:nvPr>
            <p:ph type="body" sz="quarter" idx="16"/>
          </p:nvPr>
        </p:nvSpPr>
        <p:spPr>
          <a:xfrm>
            <a:off x="5935538" y="266701"/>
            <a:ext cx="3028950" cy="3403600"/>
          </a:xfrm>
          <a:prstGeom prst="rect">
            <a:avLst/>
          </a:prstGeom>
        </p:spPr>
        <p:txBody>
          <a:bodyPr/>
          <a:lstStyle>
            <a:lvl1pPr marL="0" marR="0" indent="0" algn="l" defTabSz="914400" rtl="0" eaLnBrk="1" fontAlgn="base" latinLnBrk="0" hangingPunct="1">
              <a:lnSpc>
                <a:spcPct val="90000"/>
              </a:lnSpc>
              <a:spcBef>
                <a:spcPts val="600"/>
              </a:spcBef>
              <a:spcAft>
                <a:spcPct val="0"/>
              </a:spcAft>
              <a:buClr>
                <a:schemeClr val="bg1"/>
              </a:buClr>
              <a:buSzPct val="25000"/>
              <a:buFont typeface="Calibri" pitchFamily="34" charset="0"/>
              <a:buNone/>
              <a:tabLst/>
              <a:defRPr sz="1800" baseline="0">
                <a:solidFill>
                  <a:srgbClr val="FF7900"/>
                </a:solidFill>
              </a:defRPr>
            </a:lvl1pPr>
            <a:lvl2pPr>
              <a:defRPr>
                <a:solidFill>
                  <a:schemeClr val="bg1"/>
                </a:solidFill>
              </a:defRPr>
            </a:lvl2pPr>
          </a:lstStyle>
          <a:p>
            <a:pPr lvl="0"/>
            <a:r>
              <a:rPr lang="fr-FR"/>
              <a:t>Cliquez pour modifier les styles du texte du masque</a:t>
            </a:r>
          </a:p>
        </p:txBody>
      </p:sp>
    </p:spTree>
    <p:extLst>
      <p:ext uri="{BB962C8B-B14F-4D97-AF65-F5344CB8AC3E}">
        <p14:creationId xmlns:p14="http://schemas.microsoft.com/office/powerpoint/2010/main" val="4061570944"/>
      </p:ext>
    </p:extLst>
  </p:cSld>
  <p:clrMapOvr>
    <a:masterClrMapping/>
  </p:clrMapOvr>
  <p:transition spd="med">
    <p:fade/>
  </p:transition>
  <p:hf sldNum="0" hd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RE SECTION DYS">
    <p:bg>
      <p:bgPr>
        <a:solidFill>
          <a:schemeClr val="tx1"/>
        </a:solidFill>
        <a:effectLst/>
      </p:bgPr>
    </p:bg>
    <p:spTree>
      <p:nvGrpSpPr>
        <p:cNvPr id="1" name=""/>
        <p:cNvGrpSpPr/>
        <p:nvPr/>
      </p:nvGrpSpPr>
      <p:grpSpPr>
        <a:xfrm>
          <a:off x="0" y="0"/>
          <a:ext cx="0" cy="0"/>
          <a:chOff x="0" y="0"/>
          <a:chExt cx="0" cy="0"/>
        </a:xfrm>
      </p:grpSpPr>
      <p:sp>
        <p:nvSpPr>
          <p:cNvPr id="3" name="TextBox 6">
            <a:extLst>
              <a:ext uri="{FF2B5EF4-FFF2-40B4-BE49-F238E27FC236}">
                <a16:creationId xmlns:a16="http://schemas.microsoft.com/office/drawing/2014/main" id="{933D9E7A-4A36-434F-A91F-C246661827B2}"/>
              </a:ext>
            </a:extLst>
          </p:cNvPr>
          <p:cNvSpPr txBox="1">
            <a:spLocks noChangeArrowheads="1"/>
          </p:cNvSpPr>
          <p:nvPr/>
        </p:nvSpPr>
        <p:spPr bwMode="auto">
          <a:xfrm>
            <a:off x="827088" y="4749800"/>
            <a:ext cx="0" cy="123825"/>
          </a:xfrm>
          <a:prstGeom prst="rect">
            <a:avLst/>
          </a:prstGeom>
          <a:noFill/>
          <a:ln>
            <a:noFill/>
          </a:ln>
        </p:spPr>
        <p:txBody>
          <a:bodyPr wrap="none" lIns="0" tIns="0" rIns="0" bIns="0">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defRPr/>
            </a:pPr>
            <a:endParaRPr lang="fr-FR" altLang="fr-FR" sz="800" dirty="0">
              <a:solidFill>
                <a:srgbClr val="F16E00"/>
              </a:solidFill>
              <a:ea typeface="ＭＳ Ｐゴシック" panose="020B0600070205080204" pitchFamily="34" charset="-128"/>
            </a:endParaRPr>
          </a:p>
        </p:txBody>
      </p:sp>
      <p:sp>
        <p:nvSpPr>
          <p:cNvPr id="4" name="Rectangle 3">
            <a:extLst>
              <a:ext uri="{FF2B5EF4-FFF2-40B4-BE49-F238E27FC236}">
                <a16:creationId xmlns:a16="http://schemas.microsoft.com/office/drawing/2014/main" id="{5BD36C90-29BD-4D08-981E-D9159EF934F0}"/>
              </a:ext>
            </a:extLst>
          </p:cNvPr>
          <p:cNvSpPr>
            <a:spLocks noChangeArrowheads="1"/>
          </p:cNvSpPr>
          <p:nvPr userDrawn="1"/>
        </p:nvSpPr>
        <p:spPr bwMode="auto">
          <a:xfrm>
            <a:off x="90488" y="4703763"/>
            <a:ext cx="409575" cy="215900"/>
          </a:xfrm>
          <a:prstGeom prst="rect">
            <a:avLst/>
          </a:prstGeom>
          <a:noFill/>
          <a:ln>
            <a:noFill/>
          </a:ln>
        </p:spPr>
        <p:txBody>
          <a:bodyPr wrap="none">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lgn="ctr">
              <a:defRPr/>
            </a:pPr>
            <a:fld id="{8F089770-0818-42EE-AB81-AC1C4530AA4B}" type="slidenum">
              <a:rPr lang="en-GB" altLang="fr-FR" sz="800" b="1">
                <a:solidFill>
                  <a:srgbClr val="FFFFFF"/>
                </a:solidFill>
                <a:ea typeface="ＭＳ Ｐゴシック" pitchFamily="34" charset="-128"/>
              </a:rPr>
              <a:pPr algn="ctr">
                <a:defRPr/>
              </a:pPr>
              <a:t>‹N°›</a:t>
            </a:fld>
            <a:endParaRPr lang="fr-FR" altLang="fr-FR" sz="800" b="1" dirty="0">
              <a:ea typeface="ＭＳ Ｐゴシック" pitchFamily="34" charset="-128"/>
            </a:endParaRPr>
          </a:p>
        </p:txBody>
      </p:sp>
      <p:pic>
        <p:nvPicPr>
          <p:cNvPr id="5" name="Picture 4">
            <a:extLst>
              <a:ext uri="{FF2B5EF4-FFF2-40B4-BE49-F238E27FC236}">
                <a16:creationId xmlns:a16="http://schemas.microsoft.com/office/drawing/2014/main" id="{FA157143-AAB1-445A-96A8-D413716C0D78}"/>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288" y="217488"/>
            <a:ext cx="512762" cy="3857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Title 3"/>
          <p:cNvSpPr>
            <a:spLocks noGrp="1"/>
          </p:cNvSpPr>
          <p:nvPr>
            <p:ph type="title"/>
          </p:nvPr>
        </p:nvSpPr>
        <p:spPr>
          <a:xfrm>
            <a:off x="827584" y="268288"/>
            <a:ext cx="5544616" cy="4031654"/>
          </a:xfrm>
          <a:prstGeom prst="rect">
            <a:avLst/>
          </a:prstGeom>
        </p:spPr>
        <p:txBody>
          <a:bodyPr/>
          <a:lstStyle>
            <a:lvl1pPr marL="0" marR="0" indent="0" algn="l" defTabSz="914400" rtl="0" eaLnBrk="1" fontAlgn="auto" latinLnBrk="0" hangingPunct="1">
              <a:lnSpc>
                <a:spcPct val="90000"/>
              </a:lnSpc>
              <a:spcBef>
                <a:spcPts val="600"/>
              </a:spcBef>
              <a:spcAft>
                <a:spcPts val="0"/>
              </a:spcAft>
              <a:buClrTx/>
              <a:buSzTx/>
              <a:buFontTx/>
              <a:buNone/>
              <a:tabLst/>
              <a:defRPr sz="4000">
                <a:solidFill>
                  <a:srgbClr val="FF7900"/>
                </a:solidFill>
              </a:defRPr>
            </a:lvl1pPr>
          </a:lstStyle>
          <a:p>
            <a:pPr lvl="0"/>
            <a:r>
              <a:rPr lang="fr-FR" noProof="0"/>
              <a:t>Modifiez le style du titre</a:t>
            </a:r>
            <a:endParaRPr lang="en-GB" dirty="0"/>
          </a:p>
        </p:txBody>
      </p:sp>
    </p:spTree>
    <p:extLst>
      <p:ext uri="{BB962C8B-B14F-4D97-AF65-F5344CB8AC3E}">
        <p14:creationId xmlns:p14="http://schemas.microsoft.com/office/powerpoint/2010/main" val="1911635502"/>
      </p:ext>
    </p:extLst>
  </p:cSld>
  <p:clrMapOvr>
    <a:masterClrMapping/>
  </p:clrMapOvr>
  <p:transitio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RE SECTION DYS">
    <p:bg>
      <p:bgPr>
        <a:solidFill>
          <a:schemeClr val="tx1"/>
        </a:solidFill>
        <a:effectLst/>
      </p:bgPr>
    </p:bg>
    <p:spTree>
      <p:nvGrpSpPr>
        <p:cNvPr id="1" name=""/>
        <p:cNvGrpSpPr/>
        <p:nvPr/>
      </p:nvGrpSpPr>
      <p:grpSpPr>
        <a:xfrm>
          <a:off x="0" y="0"/>
          <a:ext cx="0" cy="0"/>
          <a:chOff x="0" y="0"/>
          <a:chExt cx="0" cy="0"/>
        </a:xfrm>
      </p:grpSpPr>
      <p:sp>
        <p:nvSpPr>
          <p:cNvPr id="3" name="TextBox 6">
            <a:extLst>
              <a:ext uri="{FF2B5EF4-FFF2-40B4-BE49-F238E27FC236}">
                <a16:creationId xmlns:a16="http://schemas.microsoft.com/office/drawing/2014/main" id="{57F6AB84-B402-44D6-B9F3-8BF5CCBD79E4}"/>
              </a:ext>
            </a:extLst>
          </p:cNvPr>
          <p:cNvSpPr txBox="1">
            <a:spLocks noChangeArrowheads="1"/>
          </p:cNvSpPr>
          <p:nvPr/>
        </p:nvSpPr>
        <p:spPr bwMode="auto">
          <a:xfrm>
            <a:off x="827088" y="4749800"/>
            <a:ext cx="0" cy="123825"/>
          </a:xfrm>
          <a:prstGeom prst="rect">
            <a:avLst/>
          </a:prstGeom>
          <a:noFill/>
          <a:ln>
            <a:noFill/>
          </a:ln>
        </p:spPr>
        <p:txBody>
          <a:bodyPr wrap="none" lIns="0" tIns="0" rIns="0" bIns="0">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defRPr/>
            </a:pPr>
            <a:endParaRPr lang="fr-FR" altLang="fr-FR" sz="800" b="1" dirty="0">
              <a:solidFill>
                <a:srgbClr val="F16E00"/>
              </a:solidFill>
              <a:ea typeface="ＭＳ Ｐゴシック" panose="020B0600070205080204" pitchFamily="34" charset="-128"/>
            </a:endParaRPr>
          </a:p>
        </p:txBody>
      </p:sp>
      <p:sp>
        <p:nvSpPr>
          <p:cNvPr id="4" name="Rectangle 3">
            <a:extLst>
              <a:ext uri="{FF2B5EF4-FFF2-40B4-BE49-F238E27FC236}">
                <a16:creationId xmlns:a16="http://schemas.microsoft.com/office/drawing/2014/main" id="{5E75DF7D-1FAC-48F4-9AD6-BC740AA7AABB}"/>
              </a:ext>
            </a:extLst>
          </p:cNvPr>
          <p:cNvSpPr>
            <a:spLocks noChangeArrowheads="1"/>
          </p:cNvSpPr>
          <p:nvPr userDrawn="1"/>
        </p:nvSpPr>
        <p:spPr bwMode="auto">
          <a:xfrm>
            <a:off x="90488" y="4703763"/>
            <a:ext cx="409575" cy="215900"/>
          </a:xfrm>
          <a:prstGeom prst="rect">
            <a:avLst/>
          </a:prstGeom>
          <a:noFill/>
          <a:ln>
            <a:noFill/>
          </a:ln>
        </p:spPr>
        <p:txBody>
          <a:bodyPr wrap="none">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lgn="ctr">
              <a:defRPr/>
            </a:pPr>
            <a:fld id="{FBCDDEB2-7795-4DE8-9C7B-D380CCBDB63C}" type="slidenum">
              <a:rPr lang="en-GB" altLang="fr-FR" sz="800" b="1">
                <a:solidFill>
                  <a:srgbClr val="FFFFFF"/>
                </a:solidFill>
                <a:ea typeface="ＭＳ Ｐゴシック" pitchFamily="34" charset="-128"/>
              </a:rPr>
              <a:pPr algn="ctr">
                <a:defRPr/>
              </a:pPr>
              <a:t>‹N°›</a:t>
            </a:fld>
            <a:endParaRPr lang="fr-FR" altLang="fr-FR" sz="800" b="1" dirty="0">
              <a:ea typeface="ＭＳ Ｐゴシック" pitchFamily="34" charset="-128"/>
            </a:endParaRPr>
          </a:p>
        </p:txBody>
      </p:sp>
      <p:pic>
        <p:nvPicPr>
          <p:cNvPr id="5" name="Picture 4">
            <a:extLst>
              <a:ext uri="{FF2B5EF4-FFF2-40B4-BE49-F238E27FC236}">
                <a16:creationId xmlns:a16="http://schemas.microsoft.com/office/drawing/2014/main" id="{223D5CBC-9CB8-4E8F-88E5-897AA711688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288" y="217488"/>
            <a:ext cx="512762" cy="3857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Image 4">
            <a:extLst>
              <a:ext uri="{FF2B5EF4-FFF2-40B4-BE49-F238E27FC236}">
                <a16:creationId xmlns:a16="http://schemas.microsoft.com/office/drawing/2014/main" id="{05A06BED-DEDE-4E88-9EAA-65FFD29D99F8}"/>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312150" y="4378325"/>
            <a:ext cx="768350" cy="74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itle 3"/>
          <p:cNvSpPr>
            <a:spLocks noGrp="1"/>
          </p:cNvSpPr>
          <p:nvPr>
            <p:ph type="title"/>
          </p:nvPr>
        </p:nvSpPr>
        <p:spPr>
          <a:xfrm>
            <a:off x="827584" y="268288"/>
            <a:ext cx="5544616" cy="4031654"/>
          </a:xfrm>
          <a:prstGeom prst="rect">
            <a:avLst/>
          </a:prstGeom>
        </p:spPr>
        <p:txBody>
          <a:bodyPr/>
          <a:lstStyle>
            <a:lvl1pPr marL="0" marR="0" indent="0" algn="l" defTabSz="914400" rtl="0" eaLnBrk="1" fontAlgn="auto" latinLnBrk="0" hangingPunct="1">
              <a:lnSpc>
                <a:spcPct val="90000"/>
              </a:lnSpc>
              <a:spcBef>
                <a:spcPts val="600"/>
              </a:spcBef>
              <a:spcAft>
                <a:spcPts val="0"/>
              </a:spcAft>
              <a:buClrTx/>
              <a:buSzTx/>
              <a:buFontTx/>
              <a:buNone/>
              <a:tabLst/>
              <a:defRPr sz="4000">
                <a:solidFill>
                  <a:srgbClr val="F16E00"/>
                </a:solidFill>
              </a:defRPr>
            </a:lvl1pPr>
          </a:lstStyle>
          <a:p>
            <a:pPr lvl="0"/>
            <a:r>
              <a:rPr lang="fr-FR" noProof="0"/>
              <a:t>Modifiez le style du titre</a:t>
            </a:r>
            <a:endParaRPr lang="en-GB" dirty="0"/>
          </a:p>
        </p:txBody>
      </p:sp>
    </p:spTree>
    <p:extLst>
      <p:ext uri="{BB962C8B-B14F-4D97-AF65-F5344CB8AC3E}">
        <p14:creationId xmlns:p14="http://schemas.microsoft.com/office/powerpoint/2010/main" val="1774173529"/>
      </p:ext>
    </p:extLst>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OMMAIRE Access">
    <p:bg>
      <p:bgPr>
        <a:solidFill>
          <a:schemeClr val="tx1"/>
        </a:solidFill>
        <a:effectLst/>
      </p:bgPr>
    </p:bg>
    <p:spTree>
      <p:nvGrpSpPr>
        <p:cNvPr id="1" name=""/>
        <p:cNvGrpSpPr/>
        <p:nvPr/>
      </p:nvGrpSpPr>
      <p:grpSpPr>
        <a:xfrm>
          <a:off x="0" y="0"/>
          <a:ext cx="0" cy="0"/>
          <a:chOff x="0" y="0"/>
          <a:chExt cx="0" cy="0"/>
        </a:xfrm>
      </p:grpSpPr>
      <p:sp>
        <p:nvSpPr>
          <p:cNvPr id="4" name="TextBox 6">
            <a:extLst>
              <a:ext uri="{FF2B5EF4-FFF2-40B4-BE49-F238E27FC236}">
                <a16:creationId xmlns:a16="http://schemas.microsoft.com/office/drawing/2014/main" id="{1902B59C-87D3-4047-AF7C-6EFD762AC800}"/>
              </a:ext>
            </a:extLst>
          </p:cNvPr>
          <p:cNvSpPr txBox="1">
            <a:spLocks noChangeArrowheads="1"/>
          </p:cNvSpPr>
          <p:nvPr/>
        </p:nvSpPr>
        <p:spPr bwMode="auto">
          <a:xfrm>
            <a:off x="827088" y="4749800"/>
            <a:ext cx="0" cy="123825"/>
          </a:xfrm>
          <a:prstGeom prst="rect">
            <a:avLst/>
          </a:prstGeom>
          <a:noFill/>
          <a:ln>
            <a:noFill/>
          </a:ln>
        </p:spPr>
        <p:txBody>
          <a:bodyPr wrap="none" lIns="0" tIns="0" rIns="0" bIns="0">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defRPr/>
            </a:pPr>
            <a:endParaRPr lang="fr-FR" altLang="fr-FR" sz="800" dirty="0">
              <a:solidFill>
                <a:srgbClr val="F16E00"/>
              </a:solidFill>
              <a:ea typeface="ＭＳ Ｐゴシック" panose="020B0600070205080204" pitchFamily="34" charset="-128"/>
            </a:endParaRPr>
          </a:p>
        </p:txBody>
      </p:sp>
      <p:sp>
        <p:nvSpPr>
          <p:cNvPr id="5" name="Rectangle 4">
            <a:extLst>
              <a:ext uri="{FF2B5EF4-FFF2-40B4-BE49-F238E27FC236}">
                <a16:creationId xmlns:a16="http://schemas.microsoft.com/office/drawing/2014/main" id="{6BA2B705-D9A2-47A5-A4BA-B7CD7461F94C}"/>
              </a:ext>
            </a:extLst>
          </p:cNvPr>
          <p:cNvSpPr>
            <a:spLocks noChangeArrowheads="1"/>
          </p:cNvSpPr>
          <p:nvPr userDrawn="1"/>
        </p:nvSpPr>
        <p:spPr bwMode="auto">
          <a:xfrm>
            <a:off x="90488" y="4703763"/>
            <a:ext cx="409575" cy="215900"/>
          </a:xfrm>
          <a:prstGeom prst="rect">
            <a:avLst/>
          </a:prstGeom>
          <a:noFill/>
          <a:ln>
            <a:noFill/>
          </a:ln>
        </p:spPr>
        <p:txBody>
          <a:bodyPr wrap="none">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lgn="ctr">
              <a:defRPr/>
            </a:pPr>
            <a:fld id="{F083367F-42E5-4519-A1F9-CE150E5E65E4}" type="slidenum">
              <a:rPr lang="en-GB" altLang="fr-FR" sz="800" b="1">
                <a:solidFill>
                  <a:srgbClr val="FFFFFF"/>
                </a:solidFill>
                <a:ea typeface="ＭＳ Ｐゴシック" pitchFamily="34" charset="-128"/>
              </a:rPr>
              <a:pPr algn="ctr">
                <a:defRPr/>
              </a:pPr>
              <a:t>‹N°›</a:t>
            </a:fld>
            <a:endParaRPr lang="fr-FR" altLang="fr-FR" sz="800" b="1" dirty="0">
              <a:ea typeface="ＭＳ Ｐゴシック" pitchFamily="34" charset="-128"/>
            </a:endParaRPr>
          </a:p>
        </p:txBody>
      </p:sp>
      <p:pic>
        <p:nvPicPr>
          <p:cNvPr id="6" name="Image 4">
            <a:extLst>
              <a:ext uri="{FF2B5EF4-FFF2-40B4-BE49-F238E27FC236}">
                <a16:creationId xmlns:a16="http://schemas.microsoft.com/office/drawing/2014/main" id="{CD08C020-F168-451D-8D79-909E0B80DA1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30163"/>
            <a:ext cx="768350" cy="74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itre 2"/>
          <p:cNvSpPr>
            <a:spLocks noGrp="1"/>
          </p:cNvSpPr>
          <p:nvPr>
            <p:ph type="title"/>
          </p:nvPr>
        </p:nvSpPr>
        <p:spPr>
          <a:xfrm>
            <a:off x="827584" y="268288"/>
            <a:ext cx="8064896" cy="742950"/>
          </a:xfrm>
          <a:prstGeom prst="rect">
            <a:avLst/>
          </a:prstGeom>
        </p:spPr>
        <p:txBody>
          <a:bodyPr/>
          <a:lstStyle>
            <a:lvl1pPr>
              <a:defRPr sz="2200" b="1">
                <a:solidFill>
                  <a:srgbClr val="F16E00"/>
                </a:solidFill>
              </a:defRPr>
            </a:lvl1pPr>
          </a:lstStyle>
          <a:p>
            <a:r>
              <a:rPr lang="fr-FR" noProof="0"/>
              <a:t>Modifiez le style du titre</a:t>
            </a:r>
            <a:endParaRPr lang="fr-FR" dirty="0"/>
          </a:p>
        </p:txBody>
      </p:sp>
      <p:sp>
        <p:nvSpPr>
          <p:cNvPr id="10" name="Content Placeholder 2"/>
          <p:cNvSpPr>
            <a:spLocks noGrp="1"/>
          </p:cNvSpPr>
          <p:nvPr>
            <p:ph sz="half" idx="1"/>
          </p:nvPr>
        </p:nvSpPr>
        <p:spPr>
          <a:xfrm>
            <a:off x="827584" y="1184274"/>
            <a:ext cx="8064896" cy="3332163"/>
          </a:xfrm>
          <a:prstGeom prst="rect">
            <a:avLst/>
          </a:prstGeom>
        </p:spPr>
        <p:txBody>
          <a:bodyPr>
            <a:normAutofit/>
          </a:bodyPr>
          <a:lstStyle>
            <a:lvl1pPr marL="0" marR="0" indent="0" algn="l" defTabSz="914400" rtl="0" eaLnBrk="1" fontAlgn="base" latinLnBrk="0" hangingPunct="1">
              <a:lnSpc>
                <a:spcPct val="90000"/>
              </a:lnSpc>
              <a:spcBef>
                <a:spcPts val="600"/>
              </a:spcBef>
              <a:spcAft>
                <a:spcPct val="0"/>
              </a:spcAft>
              <a:buClr>
                <a:schemeClr val="bg1"/>
              </a:buClr>
              <a:buSzPct val="25000"/>
              <a:buFont typeface="Calibri" pitchFamily="34" charset="0"/>
              <a:buNone/>
              <a:tabLst/>
              <a:defRPr sz="1400" baseline="0">
                <a:solidFill>
                  <a:schemeClr val="bg1"/>
                </a:solidFill>
              </a:defRPr>
            </a:lvl1pPr>
            <a:lvl2pPr>
              <a:defRPr sz="1800" baseline="0">
                <a:solidFill>
                  <a:srgbClr val="F16E00"/>
                </a:solidFill>
              </a:defRPr>
            </a:lvl2pPr>
            <a:lvl3pPr marL="0" marR="0" indent="0" algn="l" defTabSz="914400" rtl="0" eaLnBrk="1" fontAlgn="auto" latinLnBrk="0" hangingPunct="1">
              <a:lnSpc>
                <a:spcPct val="90000"/>
              </a:lnSpc>
              <a:spcBef>
                <a:spcPts val="600"/>
              </a:spcBef>
              <a:spcAft>
                <a:spcPts val="0"/>
              </a:spcAft>
              <a:buClrTx/>
              <a:buSzTx/>
              <a:buFont typeface="Wingdings" panose="05000000000000000000" pitchFamily="2" charset="2"/>
              <a:buNone/>
              <a:tabLst/>
              <a:defRPr sz="1400" baseline="0">
                <a:solidFill>
                  <a:schemeClr val="tx1"/>
                </a:solidFill>
              </a:defRPr>
            </a:lvl3pPr>
            <a:lvl4pPr marL="407988" marR="0" indent="-190500" algn="l" defTabSz="914400" rtl="0" eaLnBrk="1" fontAlgn="base" latinLnBrk="0" hangingPunct="1">
              <a:lnSpc>
                <a:spcPct val="90000"/>
              </a:lnSpc>
              <a:spcBef>
                <a:spcPct val="20000"/>
              </a:spcBef>
              <a:spcAft>
                <a:spcPct val="0"/>
              </a:spcAft>
              <a:buClrTx/>
              <a:buSzTx/>
              <a:buFont typeface="Arial" charset="0"/>
              <a:buChar char="–"/>
              <a:tabLst/>
              <a:defRPr sz="1400" baseline="0">
                <a:solidFill>
                  <a:schemeClr val="tx1"/>
                </a:solidFill>
              </a:defRPr>
            </a:lvl4pPr>
            <a:lvl5pPr marL="595313" indent="-173038">
              <a:buClrTx/>
              <a:buFont typeface="Arial" panose="020B0604020202020204" pitchFamily="34" charset="0"/>
              <a:buChar char="•"/>
              <a:defRPr sz="1400" baseline="0">
                <a:solidFill>
                  <a:schemeClr val="tx1"/>
                </a:solidFill>
              </a:defRPr>
            </a:lvl5pPr>
            <a:lvl6pPr>
              <a:buClrTx/>
              <a:defRPr sz="1400"/>
            </a:lvl6pPr>
            <a:lvl7pPr>
              <a:defRPr sz="1800"/>
            </a:lvl7pPr>
            <a:lvl8pPr>
              <a:defRPr sz="1800"/>
            </a:lvl8pPr>
            <a:lvl9pPr>
              <a:defRPr sz="1800"/>
            </a:lvl9pPr>
          </a:lstStyle>
          <a:p>
            <a:pPr lvl="0"/>
            <a:r>
              <a:rPr lang="fr-FR" noProof="0" dirty="0"/>
              <a:t>Modifiez les styles du texte du masque</a:t>
            </a:r>
          </a:p>
        </p:txBody>
      </p:sp>
    </p:spTree>
    <p:extLst>
      <p:ext uri="{BB962C8B-B14F-4D97-AF65-F5344CB8AC3E}">
        <p14:creationId xmlns:p14="http://schemas.microsoft.com/office/powerpoint/2010/main" val="676148175"/>
      </p:ext>
    </p:extLst>
  </p:cSld>
  <p:clrMapOvr>
    <a:masterClrMapping/>
  </p:clrMapOvr>
  <p:transitio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OMMAIRE Access">
    <p:bg>
      <p:bgPr>
        <a:solidFill>
          <a:schemeClr val="tx1"/>
        </a:solidFill>
        <a:effectLst/>
      </p:bgPr>
    </p:bg>
    <p:spTree>
      <p:nvGrpSpPr>
        <p:cNvPr id="1" name=""/>
        <p:cNvGrpSpPr/>
        <p:nvPr/>
      </p:nvGrpSpPr>
      <p:grpSpPr>
        <a:xfrm>
          <a:off x="0" y="0"/>
          <a:ext cx="0" cy="0"/>
          <a:chOff x="0" y="0"/>
          <a:chExt cx="0" cy="0"/>
        </a:xfrm>
      </p:grpSpPr>
      <p:sp>
        <p:nvSpPr>
          <p:cNvPr id="5" name="TextBox 6">
            <a:extLst>
              <a:ext uri="{FF2B5EF4-FFF2-40B4-BE49-F238E27FC236}">
                <a16:creationId xmlns:a16="http://schemas.microsoft.com/office/drawing/2014/main" id="{2BC91486-046C-4764-ADFB-07E11B49B8C0}"/>
              </a:ext>
            </a:extLst>
          </p:cNvPr>
          <p:cNvSpPr txBox="1">
            <a:spLocks noChangeArrowheads="1"/>
          </p:cNvSpPr>
          <p:nvPr/>
        </p:nvSpPr>
        <p:spPr bwMode="auto">
          <a:xfrm>
            <a:off x="827088" y="4749800"/>
            <a:ext cx="0" cy="123825"/>
          </a:xfrm>
          <a:prstGeom prst="rect">
            <a:avLst/>
          </a:prstGeom>
          <a:noFill/>
          <a:ln>
            <a:noFill/>
          </a:ln>
        </p:spPr>
        <p:txBody>
          <a:bodyPr wrap="none" lIns="0" tIns="0" rIns="0" bIns="0">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defRPr/>
            </a:pPr>
            <a:endParaRPr lang="fr-FR" altLang="fr-FR" sz="800" b="1" dirty="0">
              <a:solidFill>
                <a:srgbClr val="F16E00"/>
              </a:solidFill>
              <a:ea typeface="ＭＳ Ｐゴシック" panose="020B0600070205080204" pitchFamily="34" charset="-128"/>
            </a:endParaRPr>
          </a:p>
        </p:txBody>
      </p:sp>
      <p:sp>
        <p:nvSpPr>
          <p:cNvPr id="6" name="Rectangle 5">
            <a:extLst>
              <a:ext uri="{FF2B5EF4-FFF2-40B4-BE49-F238E27FC236}">
                <a16:creationId xmlns:a16="http://schemas.microsoft.com/office/drawing/2014/main" id="{23E7ADB0-431C-4EBF-A0C9-5E88529E720E}"/>
              </a:ext>
            </a:extLst>
          </p:cNvPr>
          <p:cNvSpPr>
            <a:spLocks noChangeArrowheads="1"/>
          </p:cNvSpPr>
          <p:nvPr userDrawn="1"/>
        </p:nvSpPr>
        <p:spPr bwMode="auto">
          <a:xfrm>
            <a:off x="90488" y="4703763"/>
            <a:ext cx="409575" cy="215900"/>
          </a:xfrm>
          <a:prstGeom prst="rect">
            <a:avLst/>
          </a:prstGeom>
          <a:noFill/>
          <a:ln>
            <a:noFill/>
          </a:ln>
        </p:spPr>
        <p:txBody>
          <a:bodyPr wrap="none">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lgn="ctr">
              <a:defRPr/>
            </a:pPr>
            <a:fld id="{CAE082A8-360F-495F-A721-943734AEF9FA}" type="slidenum">
              <a:rPr lang="en-GB" altLang="fr-FR" sz="800" b="1">
                <a:solidFill>
                  <a:srgbClr val="FFFFFF"/>
                </a:solidFill>
                <a:ea typeface="ＭＳ Ｐゴシック" pitchFamily="34" charset="-128"/>
              </a:rPr>
              <a:pPr algn="ctr">
                <a:defRPr/>
              </a:pPr>
              <a:t>‹N°›</a:t>
            </a:fld>
            <a:endParaRPr lang="fr-FR" altLang="fr-FR" sz="800" b="1" dirty="0">
              <a:ea typeface="ＭＳ Ｐゴシック" pitchFamily="34" charset="-128"/>
            </a:endParaRPr>
          </a:p>
        </p:txBody>
      </p:sp>
      <p:pic>
        <p:nvPicPr>
          <p:cNvPr id="7" name="Picture 4">
            <a:extLst>
              <a:ext uri="{FF2B5EF4-FFF2-40B4-BE49-F238E27FC236}">
                <a16:creationId xmlns:a16="http://schemas.microsoft.com/office/drawing/2014/main" id="{15C53BFD-4380-4FC5-ACFA-275E6B18582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288" y="217488"/>
            <a:ext cx="512762" cy="3857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itre 2"/>
          <p:cNvSpPr>
            <a:spLocks noGrp="1"/>
          </p:cNvSpPr>
          <p:nvPr>
            <p:ph type="title"/>
          </p:nvPr>
        </p:nvSpPr>
        <p:spPr>
          <a:xfrm>
            <a:off x="827584" y="268288"/>
            <a:ext cx="8064896" cy="742950"/>
          </a:xfrm>
          <a:prstGeom prst="rect">
            <a:avLst/>
          </a:prstGeom>
        </p:spPr>
        <p:txBody>
          <a:bodyPr/>
          <a:lstStyle>
            <a:lvl1pPr>
              <a:defRPr sz="2200" b="1">
                <a:solidFill>
                  <a:srgbClr val="F16E00"/>
                </a:solidFill>
              </a:defRPr>
            </a:lvl1pPr>
          </a:lstStyle>
          <a:p>
            <a:r>
              <a:rPr lang="fr-FR" noProof="0"/>
              <a:t>Modifiez le style du titre</a:t>
            </a:r>
            <a:endParaRPr lang="fr-FR" dirty="0"/>
          </a:p>
        </p:txBody>
      </p:sp>
      <p:sp>
        <p:nvSpPr>
          <p:cNvPr id="13" name="Espace réservé du contenu 12"/>
          <p:cNvSpPr>
            <a:spLocks noGrp="1"/>
          </p:cNvSpPr>
          <p:nvPr>
            <p:ph sz="quarter" idx="10"/>
          </p:nvPr>
        </p:nvSpPr>
        <p:spPr>
          <a:xfrm>
            <a:off x="827088" y="1131888"/>
            <a:ext cx="3744911" cy="3384550"/>
          </a:xfrm>
          <a:prstGeom prst="rect">
            <a:avLst/>
          </a:prstGeom>
        </p:spPr>
        <p:txBody>
          <a:bodyPr/>
          <a:lstStyle>
            <a:lvl1pPr>
              <a:lnSpc>
                <a:spcPct val="90000"/>
              </a:lnSpc>
              <a:spcBef>
                <a:spcPts val="1400"/>
              </a:spcBef>
              <a:spcAft>
                <a:spcPts val="1200"/>
              </a:spcAft>
              <a:buClr>
                <a:srgbClr val="FFFFFF"/>
              </a:buClr>
              <a:buSzPct val="25000"/>
              <a:defRPr baseline="0">
                <a:solidFill>
                  <a:schemeClr val="bg1"/>
                </a:solidFill>
              </a:defRPr>
            </a:lvl1pPr>
            <a:lvl2pPr marL="0" indent="0">
              <a:lnSpc>
                <a:spcPct val="90000"/>
              </a:lnSpc>
              <a:buSzPct val="100000"/>
              <a:buFont typeface="+mj-lt"/>
              <a:buNone/>
              <a:defRPr baseline="0">
                <a:solidFill>
                  <a:schemeClr val="bg1"/>
                </a:solidFill>
              </a:defRPr>
            </a:lvl2pPr>
            <a:lvl3pPr>
              <a:defRPr>
                <a:solidFill>
                  <a:schemeClr val="bg1"/>
                </a:solidFill>
              </a:defRPr>
            </a:lvl3pPr>
            <a:lvl4pPr>
              <a:defRPr>
                <a:solidFill>
                  <a:schemeClr val="bg1"/>
                </a:solidFill>
              </a:defRPr>
            </a:lvl4pPr>
          </a:lstStyle>
          <a:p>
            <a:pPr lvl="0"/>
            <a:r>
              <a:rPr lang="fr-FR"/>
              <a:t>Cliquez pour modifier les styles du texte du masque</a:t>
            </a:r>
          </a:p>
          <a:p>
            <a:pPr lvl="1"/>
            <a:r>
              <a:rPr lang="fr-FR"/>
              <a:t>Deuxième niveau</a:t>
            </a:r>
          </a:p>
          <a:p>
            <a:pPr lvl="2"/>
            <a:r>
              <a:rPr lang="fr-FR"/>
              <a:t>Troisième niveau</a:t>
            </a:r>
          </a:p>
          <a:p>
            <a:pPr lvl="3"/>
            <a:r>
              <a:rPr lang="fr-FR"/>
              <a:t>Quatrième niveau</a:t>
            </a:r>
          </a:p>
        </p:txBody>
      </p:sp>
      <p:sp>
        <p:nvSpPr>
          <p:cNvPr id="17" name="Espace réservé du contenu 12"/>
          <p:cNvSpPr>
            <a:spLocks noGrp="1"/>
          </p:cNvSpPr>
          <p:nvPr>
            <p:ph sz="quarter" idx="11"/>
          </p:nvPr>
        </p:nvSpPr>
        <p:spPr>
          <a:xfrm>
            <a:off x="5148064" y="1131590"/>
            <a:ext cx="3744911" cy="3384550"/>
          </a:xfrm>
          <a:prstGeom prst="rect">
            <a:avLst/>
          </a:prstGeom>
        </p:spPr>
        <p:txBody>
          <a:bodyPr/>
          <a:lstStyle>
            <a:lvl1pPr>
              <a:lnSpc>
                <a:spcPct val="90000"/>
              </a:lnSpc>
              <a:spcBef>
                <a:spcPts val="1400"/>
              </a:spcBef>
              <a:spcAft>
                <a:spcPts val="1200"/>
              </a:spcAft>
              <a:buClr>
                <a:srgbClr val="FFFFFF"/>
              </a:buClr>
              <a:buSzPct val="25000"/>
              <a:defRPr baseline="0">
                <a:solidFill>
                  <a:schemeClr val="bg1"/>
                </a:solidFill>
              </a:defRPr>
            </a:lvl1pPr>
            <a:lvl2pPr marL="0" indent="0">
              <a:lnSpc>
                <a:spcPct val="90000"/>
              </a:lnSpc>
              <a:buSzPct val="100000"/>
              <a:buFont typeface="+mj-lt"/>
              <a:buNone/>
              <a:defRPr baseline="0">
                <a:solidFill>
                  <a:schemeClr val="bg1"/>
                </a:solidFill>
              </a:defRPr>
            </a:lvl2pPr>
            <a:lvl3pPr>
              <a:defRPr>
                <a:solidFill>
                  <a:schemeClr val="bg1"/>
                </a:solidFill>
              </a:defRPr>
            </a:lvl3pPr>
            <a:lvl4pPr>
              <a:defRPr>
                <a:solidFill>
                  <a:schemeClr val="bg1"/>
                </a:solidFill>
              </a:defRPr>
            </a:lvl4pPr>
          </a:lstStyle>
          <a:p>
            <a:pPr lvl="0"/>
            <a:r>
              <a:rPr lang="fr-FR"/>
              <a:t>Cliquez pour modifier les styles du texte du masque</a:t>
            </a:r>
          </a:p>
          <a:p>
            <a:pPr lvl="1"/>
            <a:r>
              <a:rPr lang="fr-FR"/>
              <a:t>Deuxième niveau</a:t>
            </a:r>
          </a:p>
          <a:p>
            <a:pPr lvl="2"/>
            <a:r>
              <a:rPr lang="fr-FR"/>
              <a:t>Troisième niveau</a:t>
            </a:r>
          </a:p>
          <a:p>
            <a:pPr lvl="3"/>
            <a:r>
              <a:rPr lang="fr-FR"/>
              <a:t>Quatrième niveau</a:t>
            </a:r>
          </a:p>
        </p:txBody>
      </p:sp>
    </p:spTree>
    <p:extLst>
      <p:ext uri="{BB962C8B-B14F-4D97-AF65-F5344CB8AC3E}">
        <p14:creationId xmlns:p14="http://schemas.microsoft.com/office/powerpoint/2010/main" val="1628936821"/>
      </p:ext>
    </p:extLst>
  </p:cSld>
  <p:clrMapOvr>
    <a:masterClrMapping/>
  </p:clrMapOvr>
  <p:transition spd="med">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us 2 colonnes ACCESS BLANC">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82467E1-34B2-440F-9C6F-5C49E3495B42}"/>
              </a:ext>
            </a:extLst>
          </p:cNvPr>
          <p:cNvSpPr>
            <a:spLocks noChangeArrowheads="1"/>
          </p:cNvSpPr>
          <p:nvPr userDrawn="1"/>
        </p:nvSpPr>
        <p:spPr bwMode="auto">
          <a:xfrm>
            <a:off x="90488" y="4703763"/>
            <a:ext cx="409575" cy="215900"/>
          </a:xfrm>
          <a:prstGeom prst="rect">
            <a:avLst/>
          </a:prstGeom>
          <a:noFill/>
          <a:ln>
            <a:noFill/>
          </a:ln>
        </p:spPr>
        <p:txBody>
          <a:bodyPr wrap="none">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lgn="ctr">
              <a:defRPr/>
            </a:pPr>
            <a:fld id="{43374322-0FE5-408F-BFC1-E9D7133E608F}" type="slidenum">
              <a:rPr lang="en-GB" altLang="fr-FR" sz="800" b="1">
                <a:solidFill>
                  <a:srgbClr val="FFFFFF"/>
                </a:solidFill>
                <a:ea typeface="ＭＳ Ｐゴシック" pitchFamily="34" charset="-128"/>
              </a:rPr>
              <a:pPr algn="ctr">
                <a:defRPr/>
              </a:pPr>
              <a:t>‹N°›</a:t>
            </a:fld>
            <a:endParaRPr lang="fr-FR" altLang="fr-FR" sz="800" b="1" dirty="0">
              <a:ea typeface="ＭＳ Ｐゴシック" pitchFamily="34" charset="-128"/>
            </a:endParaRPr>
          </a:p>
        </p:txBody>
      </p:sp>
      <p:sp>
        <p:nvSpPr>
          <p:cNvPr id="6" name="TextBox 6">
            <a:extLst>
              <a:ext uri="{FF2B5EF4-FFF2-40B4-BE49-F238E27FC236}">
                <a16:creationId xmlns:a16="http://schemas.microsoft.com/office/drawing/2014/main" id="{01B7D6BF-FE15-4A6B-A470-13955487002C}"/>
              </a:ext>
            </a:extLst>
          </p:cNvPr>
          <p:cNvSpPr txBox="1">
            <a:spLocks noChangeArrowheads="1"/>
          </p:cNvSpPr>
          <p:nvPr/>
        </p:nvSpPr>
        <p:spPr bwMode="auto">
          <a:xfrm>
            <a:off x="827088" y="4749800"/>
            <a:ext cx="0" cy="123825"/>
          </a:xfrm>
          <a:prstGeom prst="rect">
            <a:avLst/>
          </a:prstGeom>
          <a:noFill/>
          <a:ln>
            <a:noFill/>
          </a:ln>
        </p:spPr>
        <p:txBody>
          <a:bodyPr wrap="none" lIns="0" tIns="0" rIns="0" bIns="0">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defRPr/>
            </a:pPr>
            <a:endParaRPr lang="fr-FR" altLang="fr-FR" sz="800" b="1" dirty="0">
              <a:solidFill>
                <a:srgbClr val="F16E00"/>
              </a:solidFill>
              <a:ea typeface="ＭＳ Ｐゴシック" panose="020B0600070205080204" pitchFamily="34" charset="-128"/>
            </a:endParaRPr>
          </a:p>
        </p:txBody>
      </p:sp>
      <p:pic>
        <p:nvPicPr>
          <p:cNvPr id="7" name="Picture 4">
            <a:extLst>
              <a:ext uri="{FF2B5EF4-FFF2-40B4-BE49-F238E27FC236}">
                <a16:creationId xmlns:a16="http://schemas.microsoft.com/office/drawing/2014/main" id="{7DE0C705-4C31-4381-A68C-6FF612195590}"/>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288" y="217488"/>
            <a:ext cx="512762" cy="3857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itre 2"/>
          <p:cNvSpPr>
            <a:spLocks noGrp="1"/>
          </p:cNvSpPr>
          <p:nvPr>
            <p:ph type="title"/>
          </p:nvPr>
        </p:nvSpPr>
        <p:spPr>
          <a:xfrm>
            <a:off x="827584" y="268288"/>
            <a:ext cx="8064896" cy="742950"/>
          </a:xfrm>
          <a:prstGeom prst="rect">
            <a:avLst/>
          </a:prstGeom>
        </p:spPr>
        <p:txBody>
          <a:bodyPr/>
          <a:lstStyle>
            <a:lvl1pPr>
              <a:defRPr sz="2200" b="1">
                <a:solidFill>
                  <a:srgbClr val="F16E00"/>
                </a:solidFill>
              </a:defRPr>
            </a:lvl1pPr>
          </a:lstStyle>
          <a:p>
            <a:r>
              <a:rPr lang="fr-FR"/>
              <a:t>Modifiez le style du titre</a:t>
            </a:r>
            <a:endParaRPr lang="fr-FR" dirty="0"/>
          </a:p>
        </p:txBody>
      </p:sp>
      <p:sp>
        <p:nvSpPr>
          <p:cNvPr id="13" name="Content Placeholder 2"/>
          <p:cNvSpPr>
            <a:spLocks noGrp="1"/>
          </p:cNvSpPr>
          <p:nvPr>
            <p:ph sz="half" idx="1"/>
          </p:nvPr>
        </p:nvSpPr>
        <p:spPr>
          <a:xfrm>
            <a:off x="853323" y="1184275"/>
            <a:ext cx="3744416" cy="3332163"/>
          </a:xfrm>
          <a:prstGeom prst="rect">
            <a:avLst/>
          </a:prstGeom>
        </p:spPr>
        <p:txBody>
          <a:bodyPr>
            <a:normAutofit/>
          </a:bodyPr>
          <a:lstStyle>
            <a:lvl1pPr>
              <a:defRPr sz="1400" baseline="0">
                <a:solidFill>
                  <a:schemeClr val="bg1"/>
                </a:solidFill>
              </a:defRPr>
            </a:lvl1pPr>
            <a:lvl2pPr>
              <a:defRPr sz="1800" baseline="0">
                <a:solidFill>
                  <a:schemeClr val="bg2"/>
                </a:solidFill>
              </a:defRPr>
            </a:lvl2pPr>
            <a:lvl3pPr marL="180975" marR="0" indent="-180975" algn="l" defTabSz="914400" rtl="0" eaLnBrk="1" fontAlgn="auto" latinLnBrk="0" hangingPunct="1">
              <a:lnSpc>
                <a:spcPct val="90000"/>
              </a:lnSpc>
              <a:spcBef>
                <a:spcPts val="600"/>
              </a:spcBef>
              <a:spcAft>
                <a:spcPts val="0"/>
              </a:spcAft>
              <a:buClr>
                <a:srgbClr val="FF7900"/>
              </a:buClr>
              <a:buSzTx/>
              <a:buFont typeface="Wingdings" panose="05000000000000000000" pitchFamily="2" charset="2"/>
              <a:buChar char="§"/>
              <a:tabLst/>
              <a:defRPr sz="1400" baseline="0">
                <a:solidFill>
                  <a:schemeClr val="bg1"/>
                </a:solidFill>
              </a:defRPr>
            </a:lvl3pPr>
            <a:lvl4pPr marL="407988" marR="0" indent="-190500" algn="l" defTabSz="914400" rtl="0" eaLnBrk="1" fontAlgn="base" latinLnBrk="0" hangingPunct="1">
              <a:lnSpc>
                <a:spcPct val="90000"/>
              </a:lnSpc>
              <a:spcBef>
                <a:spcPct val="20000"/>
              </a:spcBef>
              <a:spcAft>
                <a:spcPct val="0"/>
              </a:spcAft>
              <a:buClrTx/>
              <a:buSzTx/>
              <a:buFont typeface="Arial" charset="0"/>
              <a:buChar char="–"/>
              <a:tabLst/>
              <a:defRPr sz="1400" baseline="0">
                <a:solidFill>
                  <a:schemeClr val="bg1"/>
                </a:solidFill>
              </a:defRPr>
            </a:lvl4pPr>
            <a:lvl5pPr marL="595313" indent="-173038">
              <a:buClrTx/>
              <a:buFont typeface="Arial" panose="020B0604020202020204" pitchFamily="34" charset="0"/>
              <a:buChar char="•"/>
              <a:defRPr sz="1400" baseline="0">
                <a:solidFill>
                  <a:schemeClr val="tx1"/>
                </a:solidFill>
              </a:defRPr>
            </a:lvl5pPr>
            <a:lvl6pPr>
              <a:buClrTx/>
              <a:defRPr sz="1400"/>
            </a:lvl6pPr>
            <a:lvl7pPr>
              <a:defRPr sz="1800"/>
            </a:lvl7pPr>
            <a:lvl8pPr>
              <a:defRPr sz="1800"/>
            </a:lvl8pPr>
            <a:lvl9pPr>
              <a:defRPr sz="1800"/>
            </a:lvl9pPr>
          </a:lstStyle>
          <a:p>
            <a:pPr lvl="0"/>
            <a:r>
              <a:rPr lang="fr-FR" noProof="0" dirty="0"/>
              <a:t>Cliquez pour modifier les styles du texte du masque</a:t>
            </a:r>
          </a:p>
          <a:p>
            <a:pPr lvl="1"/>
            <a:r>
              <a:rPr lang="fr-FR" noProof="0" dirty="0"/>
              <a:t>Deuxième niveau</a:t>
            </a:r>
          </a:p>
          <a:p>
            <a:pPr lvl="2"/>
            <a:r>
              <a:rPr lang="fr-FR" noProof="0" dirty="0"/>
              <a:t>Troisième niveau</a:t>
            </a:r>
          </a:p>
          <a:p>
            <a:pPr lvl="3"/>
            <a:r>
              <a:rPr lang="fr-FR" noProof="0" dirty="0"/>
              <a:t>Quatrième niveau</a:t>
            </a:r>
          </a:p>
        </p:txBody>
      </p:sp>
      <p:sp>
        <p:nvSpPr>
          <p:cNvPr id="11" name="Content Placeholder 2"/>
          <p:cNvSpPr>
            <a:spLocks noGrp="1"/>
          </p:cNvSpPr>
          <p:nvPr>
            <p:ph sz="half" idx="10"/>
          </p:nvPr>
        </p:nvSpPr>
        <p:spPr>
          <a:xfrm>
            <a:off x="4813763" y="1184274"/>
            <a:ext cx="4104456" cy="3331691"/>
          </a:xfrm>
          <a:prstGeom prst="rect">
            <a:avLst/>
          </a:prstGeom>
        </p:spPr>
        <p:txBody>
          <a:bodyPr>
            <a:normAutofit/>
          </a:bodyPr>
          <a:lstStyle>
            <a:lvl1pPr>
              <a:defRPr sz="1400" baseline="0">
                <a:solidFill>
                  <a:schemeClr val="bg1"/>
                </a:solidFill>
              </a:defRPr>
            </a:lvl1pPr>
            <a:lvl2pPr>
              <a:defRPr sz="1800" baseline="0">
                <a:solidFill>
                  <a:schemeClr val="bg2"/>
                </a:solidFill>
              </a:defRPr>
            </a:lvl2pPr>
            <a:lvl3pPr marL="180975" marR="0" indent="-180975" algn="l" defTabSz="914400" rtl="0" eaLnBrk="1" fontAlgn="auto" latinLnBrk="0" hangingPunct="1">
              <a:lnSpc>
                <a:spcPct val="90000"/>
              </a:lnSpc>
              <a:spcBef>
                <a:spcPts val="600"/>
              </a:spcBef>
              <a:spcAft>
                <a:spcPts val="0"/>
              </a:spcAft>
              <a:buClr>
                <a:srgbClr val="FF7900"/>
              </a:buClr>
              <a:buSzTx/>
              <a:buFont typeface="Wingdings" panose="05000000000000000000" pitchFamily="2" charset="2"/>
              <a:buChar char="§"/>
              <a:tabLst/>
              <a:defRPr sz="1400" baseline="0">
                <a:solidFill>
                  <a:schemeClr val="bg1"/>
                </a:solidFill>
              </a:defRPr>
            </a:lvl3pPr>
            <a:lvl4pPr marL="407988" marR="0" indent="-190500" algn="l" defTabSz="914400" rtl="0" eaLnBrk="1" fontAlgn="base" latinLnBrk="0" hangingPunct="1">
              <a:lnSpc>
                <a:spcPct val="90000"/>
              </a:lnSpc>
              <a:spcBef>
                <a:spcPct val="20000"/>
              </a:spcBef>
              <a:spcAft>
                <a:spcPct val="0"/>
              </a:spcAft>
              <a:buClrTx/>
              <a:buSzTx/>
              <a:buFont typeface="Arial" charset="0"/>
              <a:buChar char="–"/>
              <a:tabLst/>
              <a:defRPr sz="1400" baseline="0">
                <a:solidFill>
                  <a:schemeClr val="bg1"/>
                </a:solidFill>
              </a:defRPr>
            </a:lvl4pPr>
            <a:lvl5pPr marL="595313" indent="-173038">
              <a:buClrTx/>
              <a:buFont typeface="Arial" panose="020B0604020202020204" pitchFamily="34" charset="0"/>
              <a:buChar char="•"/>
              <a:defRPr sz="1400" baseline="0">
                <a:solidFill>
                  <a:schemeClr val="tx1"/>
                </a:solidFill>
              </a:defRPr>
            </a:lvl5pPr>
            <a:lvl6pPr>
              <a:buClrTx/>
              <a:defRPr sz="1400"/>
            </a:lvl6pPr>
            <a:lvl7pPr>
              <a:defRPr sz="1800"/>
            </a:lvl7pPr>
            <a:lvl8pPr>
              <a:defRPr sz="1800"/>
            </a:lvl8pPr>
            <a:lvl9pPr>
              <a:defRPr sz="1800"/>
            </a:lvl9pPr>
          </a:lstStyle>
          <a:p>
            <a:pPr lvl="0"/>
            <a:r>
              <a:rPr lang="fr-FR" noProof="0" dirty="0"/>
              <a:t>Cliquez pour modifier les styles du texte du masque</a:t>
            </a:r>
          </a:p>
          <a:p>
            <a:pPr lvl="1"/>
            <a:r>
              <a:rPr lang="fr-FR" noProof="0" dirty="0"/>
              <a:t>Deuxième niveau</a:t>
            </a:r>
          </a:p>
          <a:p>
            <a:pPr lvl="2"/>
            <a:r>
              <a:rPr lang="fr-FR" noProof="0" dirty="0"/>
              <a:t>Troisième niveau</a:t>
            </a:r>
          </a:p>
          <a:p>
            <a:pPr lvl="3"/>
            <a:r>
              <a:rPr lang="fr-FR" noProof="0" dirty="0"/>
              <a:t>Quatrième niveau</a:t>
            </a:r>
          </a:p>
        </p:txBody>
      </p:sp>
    </p:spTree>
    <p:extLst>
      <p:ext uri="{BB962C8B-B14F-4D97-AF65-F5344CB8AC3E}">
        <p14:creationId xmlns:p14="http://schemas.microsoft.com/office/powerpoint/2010/main" val="3740291097"/>
      </p:ext>
    </p:extLst>
  </p:cSld>
  <p:clrMapOvr>
    <a:masterClrMapping/>
  </p:clrMapOvr>
  <p:transition spd="med">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u DYS 1 colonne BLANC">
    <p:bg>
      <p:bgPr>
        <a:solidFill>
          <a:schemeClr val="tx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A68125-52F0-4C7B-A124-4B753DF5564F}"/>
              </a:ext>
            </a:extLst>
          </p:cNvPr>
          <p:cNvSpPr>
            <a:spLocks noChangeArrowheads="1"/>
          </p:cNvSpPr>
          <p:nvPr userDrawn="1"/>
        </p:nvSpPr>
        <p:spPr bwMode="auto">
          <a:xfrm>
            <a:off x="90488" y="4703763"/>
            <a:ext cx="409575" cy="215900"/>
          </a:xfrm>
          <a:prstGeom prst="rect">
            <a:avLst/>
          </a:prstGeom>
          <a:noFill/>
          <a:ln>
            <a:noFill/>
          </a:ln>
        </p:spPr>
        <p:txBody>
          <a:bodyPr wrap="none">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lgn="ctr">
              <a:defRPr/>
            </a:pPr>
            <a:fld id="{49573263-34DC-4D5B-819E-63051AC5B0E5}" type="slidenum">
              <a:rPr lang="en-GB" altLang="fr-FR" sz="800" b="1">
                <a:solidFill>
                  <a:srgbClr val="FFFFFF"/>
                </a:solidFill>
                <a:ea typeface="ＭＳ Ｐゴシック" pitchFamily="34" charset="-128"/>
              </a:rPr>
              <a:pPr algn="ctr">
                <a:defRPr/>
              </a:pPr>
              <a:t>‹N°›</a:t>
            </a:fld>
            <a:endParaRPr lang="fr-FR" altLang="fr-FR" sz="800" b="1" dirty="0">
              <a:ea typeface="ＭＳ Ｐゴシック" pitchFamily="34" charset="-128"/>
            </a:endParaRPr>
          </a:p>
        </p:txBody>
      </p:sp>
      <p:sp>
        <p:nvSpPr>
          <p:cNvPr id="5" name="TextBox 6">
            <a:extLst>
              <a:ext uri="{FF2B5EF4-FFF2-40B4-BE49-F238E27FC236}">
                <a16:creationId xmlns:a16="http://schemas.microsoft.com/office/drawing/2014/main" id="{B6C7E1EF-43F8-4048-B005-3145E2C63F78}"/>
              </a:ext>
            </a:extLst>
          </p:cNvPr>
          <p:cNvSpPr txBox="1">
            <a:spLocks noChangeArrowheads="1"/>
          </p:cNvSpPr>
          <p:nvPr/>
        </p:nvSpPr>
        <p:spPr bwMode="auto">
          <a:xfrm>
            <a:off x="827088" y="4749800"/>
            <a:ext cx="0" cy="123825"/>
          </a:xfrm>
          <a:prstGeom prst="rect">
            <a:avLst/>
          </a:prstGeom>
          <a:noFill/>
          <a:ln>
            <a:noFill/>
          </a:ln>
        </p:spPr>
        <p:txBody>
          <a:bodyPr wrap="none" lIns="0" tIns="0" rIns="0" bIns="0">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defRPr/>
            </a:pPr>
            <a:endParaRPr lang="fr-FR" altLang="fr-FR" sz="800" b="1">
              <a:solidFill>
                <a:srgbClr val="F16E00"/>
              </a:solidFill>
              <a:ea typeface="ＭＳ Ｐゴシック" panose="020B0600070205080204" pitchFamily="34" charset="-128"/>
            </a:endParaRPr>
          </a:p>
        </p:txBody>
      </p:sp>
      <p:pic>
        <p:nvPicPr>
          <p:cNvPr id="6" name="Picture 4">
            <a:extLst>
              <a:ext uri="{FF2B5EF4-FFF2-40B4-BE49-F238E27FC236}">
                <a16:creationId xmlns:a16="http://schemas.microsoft.com/office/drawing/2014/main" id="{5B2B6364-78FE-4019-B720-1DFD9330578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288" y="217488"/>
            <a:ext cx="512762" cy="3857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itre 2"/>
          <p:cNvSpPr>
            <a:spLocks noGrp="1"/>
          </p:cNvSpPr>
          <p:nvPr>
            <p:ph type="title"/>
          </p:nvPr>
        </p:nvSpPr>
        <p:spPr>
          <a:xfrm>
            <a:off x="827584" y="268288"/>
            <a:ext cx="8064896" cy="742950"/>
          </a:xfrm>
          <a:prstGeom prst="rect">
            <a:avLst/>
          </a:prstGeom>
        </p:spPr>
        <p:txBody>
          <a:bodyPr/>
          <a:lstStyle>
            <a:lvl1pPr>
              <a:defRPr sz="2200" b="1">
                <a:solidFill>
                  <a:srgbClr val="F16E00"/>
                </a:solidFill>
              </a:defRPr>
            </a:lvl1pPr>
          </a:lstStyle>
          <a:p>
            <a:r>
              <a:rPr lang="fr-FR"/>
              <a:t>Modifiez le style du titre</a:t>
            </a:r>
            <a:endParaRPr lang="fr-FR" dirty="0"/>
          </a:p>
        </p:txBody>
      </p:sp>
      <p:sp>
        <p:nvSpPr>
          <p:cNvPr id="7" name="Content Placeholder 2"/>
          <p:cNvSpPr>
            <a:spLocks noGrp="1"/>
          </p:cNvSpPr>
          <p:nvPr>
            <p:ph sz="half" idx="1"/>
          </p:nvPr>
        </p:nvSpPr>
        <p:spPr>
          <a:xfrm>
            <a:off x="827584" y="1184274"/>
            <a:ext cx="8064896" cy="3332163"/>
          </a:xfrm>
          <a:prstGeom prst="rect">
            <a:avLst/>
          </a:prstGeom>
        </p:spPr>
        <p:txBody>
          <a:bodyPr>
            <a:normAutofit/>
          </a:bodyPr>
          <a:lstStyle>
            <a:lvl1pPr marL="0" marR="0" indent="0" algn="l" defTabSz="914400" rtl="0" eaLnBrk="1" fontAlgn="base" latinLnBrk="0" hangingPunct="1">
              <a:lnSpc>
                <a:spcPct val="90000"/>
              </a:lnSpc>
              <a:spcBef>
                <a:spcPts val="600"/>
              </a:spcBef>
              <a:spcAft>
                <a:spcPct val="0"/>
              </a:spcAft>
              <a:buClr>
                <a:schemeClr val="bg1"/>
              </a:buClr>
              <a:buSzPct val="25000"/>
              <a:buFont typeface="Calibri" pitchFamily="34" charset="0"/>
              <a:buNone/>
              <a:tabLst/>
              <a:defRPr sz="1400" baseline="0">
                <a:solidFill>
                  <a:schemeClr val="tx1"/>
                </a:solidFill>
              </a:defRPr>
            </a:lvl1pPr>
            <a:lvl2pPr>
              <a:defRPr sz="1800" baseline="0">
                <a:solidFill>
                  <a:srgbClr val="F16E00"/>
                </a:solidFill>
              </a:defRPr>
            </a:lvl2pPr>
            <a:lvl3pPr marL="180975" marR="0" indent="-180975" algn="l" defTabSz="914400" rtl="0" eaLnBrk="1" fontAlgn="auto" latinLnBrk="0" hangingPunct="1">
              <a:lnSpc>
                <a:spcPct val="90000"/>
              </a:lnSpc>
              <a:spcBef>
                <a:spcPts val="600"/>
              </a:spcBef>
              <a:spcAft>
                <a:spcPts val="0"/>
              </a:spcAft>
              <a:buClr>
                <a:srgbClr val="FF7900"/>
              </a:buClr>
              <a:buSzTx/>
              <a:buFont typeface="Wingdings" panose="05000000000000000000" pitchFamily="2" charset="2"/>
              <a:buChar char="§"/>
              <a:tabLst/>
              <a:defRPr sz="1400" baseline="0">
                <a:solidFill>
                  <a:schemeClr val="tx1"/>
                </a:solidFill>
              </a:defRPr>
            </a:lvl3pPr>
            <a:lvl4pPr marL="407988" marR="0" indent="-190500" algn="l" defTabSz="914400" rtl="0" eaLnBrk="1" fontAlgn="base" latinLnBrk="0" hangingPunct="1">
              <a:lnSpc>
                <a:spcPct val="90000"/>
              </a:lnSpc>
              <a:spcBef>
                <a:spcPct val="20000"/>
              </a:spcBef>
              <a:spcAft>
                <a:spcPct val="0"/>
              </a:spcAft>
              <a:buClrTx/>
              <a:buSzTx/>
              <a:buFont typeface="Arial" charset="0"/>
              <a:buChar char="–"/>
              <a:tabLst/>
              <a:defRPr sz="1400" baseline="0">
                <a:solidFill>
                  <a:schemeClr val="tx1"/>
                </a:solidFill>
              </a:defRPr>
            </a:lvl4pPr>
            <a:lvl5pPr marL="595313" indent="-173038">
              <a:buClrTx/>
              <a:buFont typeface="Arial" panose="020B0604020202020204" pitchFamily="34" charset="0"/>
              <a:buChar char="•"/>
              <a:defRPr sz="1400" baseline="0">
                <a:solidFill>
                  <a:schemeClr val="tx1"/>
                </a:solidFill>
              </a:defRPr>
            </a:lvl5pPr>
            <a:lvl6pPr>
              <a:buClrTx/>
              <a:defRPr sz="1400"/>
            </a:lvl6pPr>
            <a:lvl7pPr>
              <a:defRPr sz="1800"/>
            </a:lvl7pPr>
            <a:lvl8pPr>
              <a:defRPr sz="1800"/>
            </a:lvl8pPr>
            <a:lvl9pPr>
              <a:defRPr sz="1800"/>
            </a:lvl9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p:txBody>
      </p:sp>
    </p:spTree>
    <p:extLst>
      <p:ext uri="{BB962C8B-B14F-4D97-AF65-F5344CB8AC3E}">
        <p14:creationId xmlns:p14="http://schemas.microsoft.com/office/powerpoint/2010/main" val="2383354739"/>
      </p:ext>
    </p:extLst>
  </p:cSld>
  <p:clrMapOvr>
    <a:masterClrMapping/>
  </p:clrMapOvr>
  <p:transition spd="med">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ERCI OFR SIMPLE NOIR">
    <p:bg>
      <p:bgPr>
        <a:solidFill>
          <a:schemeClr val="tx1"/>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66C5FB73-081B-4BF9-AB10-6275F6D90941}"/>
              </a:ext>
            </a:extLst>
          </p:cNvPr>
          <p:cNvGrpSpPr>
            <a:grpSpLocks/>
          </p:cNvGrpSpPr>
          <p:nvPr userDrawn="1"/>
        </p:nvGrpSpPr>
        <p:grpSpPr bwMode="auto">
          <a:xfrm>
            <a:off x="314325" y="4233863"/>
            <a:ext cx="612775" cy="612775"/>
            <a:chOff x="313535" y="4233863"/>
            <a:chExt cx="612775" cy="612775"/>
          </a:xfrm>
        </p:grpSpPr>
        <p:sp>
          <p:nvSpPr>
            <p:cNvPr id="4" name="Rectangle 5">
              <a:extLst>
                <a:ext uri="{FF2B5EF4-FFF2-40B4-BE49-F238E27FC236}">
                  <a16:creationId xmlns:a16="http://schemas.microsoft.com/office/drawing/2014/main" id="{678EA5FD-E8FE-4D5B-BCE1-3C156D75B6CA}"/>
                </a:ext>
              </a:extLst>
            </p:cNvPr>
            <p:cNvSpPr>
              <a:spLocks noChangeArrowheads="1"/>
            </p:cNvSpPr>
            <p:nvPr userDrawn="1"/>
          </p:nvSpPr>
          <p:spPr bwMode="auto">
            <a:xfrm>
              <a:off x="313535" y="4233863"/>
              <a:ext cx="612775" cy="612775"/>
            </a:xfrm>
            <a:prstGeom prst="rect">
              <a:avLst/>
            </a:prstGeom>
            <a:solidFill>
              <a:srgbClr val="FF79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a:solidFill>
                  <a:schemeClr val="bg1"/>
                </a:solidFill>
              </a:endParaRPr>
            </a:p>
          </p:txBody>
        </p:sp>
        <p:sp>
          <p:nvSpPr>
            <p:cNvPr id="5" name="Freeform 6">
              <a:extLst>
                <a:ext uri="{FF2B5EF4-FFF2-40B4-BE49-F238E27FC236}">
                  <a16:creationId xmlns:a16="http://schemas.microsoft.com/office/drawing/2014/main" id="{201906A5-E688-4571-84A0-F71B90580F02}"/>
                </a:ext>
              </a:extLst>
            </p:cNvPr>
            <p:cNvSpPr>
              <a:spLocks noEditPoints="1"/>
            </p:cNvSpPr>
            <p:nvPr userDrawn="1"/>
          </p:nvSpPr>
          <p:spPr bwMode="auto">
            <a:xfrm>
              <a:off x="500860" y="4708526"/>
              <a:ext cx="74613" cy="87313"/>
            </a:xfrm>
            <a:custGeom>
              <a:avLst/>
              <a:gdLst>
                <a:gd name="T0" fmla="*/ 2147483646 w 93"/>
                <a:gd name="T1" fmla="*/ 2147483646 h 109"/>
                <a:gd name="T2" fmla="*/ 2147483646 w 93"/>
                <a:gd name="T3" fmla="*/ 2147483646 h 109"/>
                <a:gd name="T4" fmla="*/ 0 w 93"/>
                <a:gd name="T5" fmla="*/ 2147483646 h 109"/>
                <a:gd name="T6" fmla="*/ 2147483646 w 93"/>
                <a:gd name="T7" fmla="*/ 2147483646 h 109"/>
                <a:gd name="T8" fmla="*/ 2147483646 w 93"/>
                <a:gd name="T9" fmla="*/ 2147483646 h 109"/>
                <a:gd name="T10" fmla="*/ 2147483646 w 93"/>
                <a:gd name="T11" fmla="*/ 2147483646 h 109"/>
                <a:gd name="T12" fmla="*/ 2147483646 w 93"/>
                <a:gd name="T13" fmla="*/ 2147483646 h 109"/>
                <a:gd name="T14" fmla="*/ 2147483646 w 93"/>
                <a:gd name="T15" fmla="*/ 2147483646 h 109"/>
                <a:gd name="T16" fmla="*/ 2147483646 w 93"/>
                <a:gd name="T17" fmla="*/ 0 h 109"/>
                <a:gd name="T18" fmla="*/ 2147483646 w 93"/>
                <a:gd name="T19" fmla="*/ 2147483646 h 109"/>
                <a:gd name="T20" fmla="*/ 2147483646 w 93"/>
                <a:gd name="T21" fmla="*/ 2147483646 h 109"/>
                <a:gd name="T22" fmla="*/ 2147483646 w 93"/>
                <a:gd name="T23" fmla="*/ 2147483646 h 109"/>
                <a:gd name="T24" fmla="*/ 2147483646 w 93"/>
                <a:gd name="T25" fmla="*/ 2147483646 h 109"/>
                <a:gd name="T26" fmla="*/ 2147483646 w 93"/>
                <a:gd name="T27" fmla="*/ 2147483646 h 109"/>
                <a:gd name="T28" fmla="*/ 2147483646 w 93"/>
                <a:gd name="T29" fmla="*/ 2147483646 h 109"/>
                <a:gd name="T30" fmla="*/ 2147483646 w 93"/>
                <a:gd name="T31" fmla="*/ 2147483646 h 109"/>
                <a:gd name="T32" fmla="*/ 2147483646 w 93"/>
                <a:gd name="T33" fmla="*/ 2147483646 h 109"/>
                <a:gd name="T34" fmla="*/ 2147483646 w 93"/>
                <a:gd name="T35" fmla="*/ 2147483646 h 10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93" h="109">
                  <a:moveTo>
                    <a:pt x="66" y="99"/>
                  </a:moveTo>
                  <a:cubicBezTo>
                    <a:pt x="55" y="106"/>
                    <a:pt x="43" y="109"/>
                    <a:pt x="31" y="109"/>
                  </a:cubicBezTo>
                  <a:cubicBezTo>
                    <a:pt x="11" y="109"/>
                    <a:pt x="0" y="96"/>
                    <a:pt x="0" y="79"/>
                  </a:cubicBezTo>
                  <a:cubicBezTo>
                    <a:pt x="0" y="55"/>
                    <a:pt x="21" y="42"/>
                    <a:pt x="66" y="37"/>
                  </a:cubicBezTo>
                  <a:cubicBezTo>
                    <a:pt x="66" y="32"/>
                    <a:pt x="66" y="32"/>
                    <a:pt x="66" y="32"/>
                  </a:cubicBezTo>
                  <a:cubicBezTo>
                    <a:pt x="66" y="24"/>
                    <a:pt x="60" y="19"/>
                    <a:pt x="49" y="19"/>
                  </a:cubicBezTo>
                  <a:cubicBezTo>
                    <a:pt x="39" y="19"/>
                    <a:pt x="30" y="24"/>
                    <a:pt x="24" y="32"/>
                  </a:cubicBezTo>
                  <a:cubicBezTo>
                    <a:pt x="5" y="21"/>
                    <a:pt x="5" y="21"/>
                    <a:pt x="5" y="21"/>
                  </a:cubicBezTo>
                  <a:cubicBezTo>
                    <a:pt x="15" y="7"/>
                    <a:pt x="30" y="0"/>
                    <a:pt x="50" y="0"/>
                  </a:cubicBezTo>
                  <a:cubicBezTo>
                    <a:pt x="77" y="0"/>
                    <a:pt x="93" y="12"/>
                    <a:pt x="93" y="32"/>
                  </a:cubicBezTo>
                  <a:cubicBezTo>
                    <a:pt x="93" y="32"/>
                    <a:pt x="93" y="108"/>
                    <a:pt x="93" y="108"/>
                  </a:cubicBezTo>
                  <a:cubicBezTo>
                    <a:pt x="68" y="108"/>
                    <a:pt x="68" y="108"/>
                    <a:pt x="68" y="108"/>
                  </a:cubicBezTo>
                  <a:lnTo>
                    <a:pt x="66" y="99"/>
                  </a:lnTo>
                  <a:close/>
                  <a:moveTo>
                    <a:pt x="27" y="77"/>
                  </a:moveTo>
                  <a:cubicBezTo>
                    <a:pt x="27" y="84"/>
                    <a:pt x="31" y="90"/>
                    <a:pt x="39" y="90"/>
                  </a:cubicBezTo>
                  <a:cubicBezTo>
                    <a:pt x="48" y="90"/>
                    <a:pt x="57" y="87"/>
                    <a:pt x="65" y="79"/>
                  </a:cubicBezTo>
                  <a:cubicBezTo>
                    <a:pt x="65" y="54"/>
                    <a:pt x="65" y="54"/>
                    <a:pt x="65" y="54"/>
                  </a:cubicBezTo>
                  <a:cubicBezTo>
                    <a:pt x="39" y="57"/>
                    <a:pt x="27" y="64"/>
                    <a:pt x="27"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6" name="Freeform 7">
              <a:extLst>
                <a:ext uri="{FF2B5EF4-FFF2-40B4-BE49-F238E27FC236}">
                  <a16:creationId xmlns:a16="http://schemas.microsoft.com/office/drawing/2014/main" id="{1E891B5D-2BD6-4421-8803-09F84BF6B617}"/>
                </a:ext>
              </a:extLst>
            </p:cNvPr>
            <p:cNvSpPr>
              <a:spLocks/>
            </p:cNvSpPr>
            <p:nvPr userDrawn="1"/>
          </p:nvSpPr>
          <p:spPr bwMode="auto">
            <a:xfrm>
              <a:off x="592935" y="4708526"/>
              <a:ext cx="76200" cy="87313"/>
            </a:xfrm>
            <a:custGeom>
              <a:avLst/>
              <a:gdLst>
                <a:gd name="T0" fmla="*/ 0 w 94"/>
                <a:gd name="T1" fmla="*/ 2147483646 h 108"/>
                <a:gd name="T2" fmla="*/ 2147483646 w 94"/>
                <a:gd name="T3" fmla="*/ 2147483646 h 108"/>
                <a:gd name="T4" fmla="*/ 2147483646 w 94"/>
                <a:gd name="T5" fmla="*/ 2147483646 h 108"/>
                <a:gd name="T6" fmla="*/ 2147483646 w 94"/>
                <a:gd name="T7" fmla="*/ 0 h 108"/>
                <a:gd name="T8" fmla="*/ 2147483646 w 94"/>
                <a:gd name="T9" fmla="*/ 2147483646 h 108"/>
                <a:gd name="T10" fmla="*/ 2147483646 w 94"/>
                <a:gd name="T11" fmla="*/ 2147483646 h 108"/>
                <a:gd name="T12" fmla="*/ 2147483646 w 94"/>
                <a:gd name="T13" fmla="*/ 2147483646 h 108"/>
                <a:gd name="T14" fmla="*/ 2147483646 w 94"/>
                <a:gd name="T15" fmla="*/ 2147483646 h 108"/>
                <a:gd name="T16" fmla="*/ 2147483646 w 94"/>
                <a:gd name="T17" fmla="*/ 2147483646 h 108"/>
                <a:gd name="T18" fmla="*/ 2147483646 w 94"/>
                <a:gd name="T19" fmla="*/ 2147483646 h 108"/>
                <a:gd name="T20" fmla="*/ 2147483646 w 94"/>
                <a:gd name="T21" fmla="*/ 2147483646 h 108"/>
                <a:gd name="T22" fmla="*/ 0 w 94"/>
                <a:gd name="T23" fmla="*/ 2147483646 h 108"/>
                <a:gd name="T24" fmla="*/ 0 w 94"/>
                <a:gd name="T25" fmla="*/ 2147483646 h 10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4" h="108">
                  <a:moveTo>
                    <a:pt x="0" y="5"/>
                  </a:moveTo>
                  <a:cubicBezTo>
                    <a:pt x="23" y="2"/>
                    <a:pt x="23" y="2"/>
                    <a:pt x="23" y="2"/>
                  </a:cubicBezTo>
                  <a:cubicBezTo>
                    <a:pt x="25" y="15"/>
                    <a:pt x="25" y="15"/>
                    <a:pt x="25" y="15"/>
                  </a:cubicBezTo>
                  <a:cubicBezTo>
                    <a:pt x="38" y="5"/>
                    <a:pt x="48" y="0"/>
                    <a:pt x="61" y="0"/>
                  </a:cubicBezTo>
                  <a:cubicBezTo>
                    <a:pt x="83" y="0"/>
                    <a:pt x="94" y="12"/>
                    <a:pt x="94" y="34"/>
                  </a:cubicBezTo>
                  <a:cubicBezTo>
                    <a:pt x="94" y="108"/>
                    <a:pt x="94" y="108"/>
                    <a:pt x="94" y="108"/>
                  </a:cubicBezTo>
                  <a:cubicBezTo>
                    <a:pt x="66" y="108"/>
                    <a:pt x="66" y="108"/>
                    <a:pt x="66" y="108"/>
                  </a:cubicBezTo>
                  <a:cubicBezTo>
                    <a:pt x="66" y="39"/>
                    <a:pt x="66" y="39"/>
                    <a:pt x="66" y="39"/>
                  </a:cubicBezTo>
                  <a:cubicBezTo>
                    <a:pt x="66" y="26"/>
                    <a:pt x="63" y="21"/>
                    <a:pt x="53" y="21"/>
                  </a:cubicBezTo>
                  <a:cubicBezTo>
                    <a:pt x="45" y="21"/>
                    <a:pt x="36" y="24"/>
                    <a:pt x="27" y="32"/>
                  </a:cubicBezTo>
                  <a:cubicBezTo>
                    <a:pt x="27" y="108"/>
                    <a:pt x="27" y="108"/>
                    <a:pt x="27" y="108"/>
                  </a:cubicBezTo>
                  <a:cubicBezTo>
                    <a:pt x="0" y="108"/>
                    <a:pt x="0" y="108"/>
                    <a:pt x="0" y="108"/>
                  </a:cubicBezTo>
                  <a:lnTo>
                    <a:pt x="0"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7" name="Freeform 8">
              <a:extLst>
                <a:ext uri="{FF2B5EF4-FFF2-40B4-BE49-F238E27FC236}">
                  <a16:creationId xmlns:a16="http://schemas.microsoft.com/office/drawing/2014/main" id="{27779348-8200-484A-8C62-400F11B1329B}"/>
                </a:ext>
              </a:extLst>
            </p:cNvPr>
            <p:cNvSpPr>
              <a:spLocks noEditPoints="1"/>
            </p:cNvSpPr>
            <p:nvPr userDrawn="1"/>
          </p:nvSpPr>
          <p:spPr bwMode="auto">
            <a:xfrm>
              <a:off x="778673" y="4708526"/>
              <a:ext cx="79375" cy="88900"/>
            </a:xfrm>
            <a:custGeom>
              <a:avLst/>
              <a:gdLst>
                <a:gd name="T0" fmla="*/ 2147483646 w 98"/>
                <a:gd name="T1" fmla="*/ 2147483646 h 110"/>
                <a:gd name="T2" fmla="*/ 0 w 98"/>
                <a:gd name="T3" fmla="*/ 2147483646 h 110"/>
                <a:gd name="T4" fmla="*/ 2147483646 w 98"/>
                <a:gd name="T5" fmla="*/ 0 h 110"/>
                <a:gd name="T6" fmla="*/ 2147483646 w 98"/>
                <a:gd name="T7" fmla="*/ 2147483646 h 110"/>
                <a:gd name="T8" fmla="*/ 2147483646 w 98"/>
                <a:gd name="T9" fmla="*/ 2147483646 h 110"/>
                <a:gd name="T10" fmla="*/ 2147483646 w 98"/>
                <a:gd name="T11" fmla="*/ 2147483646 h 110"/>
                <a:gd name="T12" fmla="*/ 2147483646 w 98"/>
                <a:gd name="T13" fmla="*/ 2147483646 h 110"/>
                <a:gd name="T14" fmla="*/ 2147483646 w 98"/>
                <a:gd name="T15" fmla="*/ 2147483646 h 110"/>
                <a:gd name="T16" fmla="*/ 2147483646 w 98"/>
                <a:gd name="T17" fmla="*/ 2147483646 h 110"/>
                <a:gd name="T18" fmla="*/ 2147483646 w 98"/>
                <a:gd name="T19" fmla="*/ 2147483646 h 110"/>
                <a:gd name="T20" fmla="*/ 2147483646 w 98"/>
                <a:gd name="T21" fmla="*/ 2147483646 h 110"/>
                <a:gd name="T22" fmla="*/ 2147483646 w 98"/>
                <a:gd name="T23" fmla="*/ 2147483646 h 110"/>
                <a:gd name="T24" fmla="*/ 2147483646 w 98"/>
                <a:gd name="T25" fmla="*/ 2147483646 h 110"/>
                <a:gd name="T26" fmla="*/ 2147483646 w 98"/>
                <a:gd name="T27" fmla="*/ 2147483646 h 11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98" h="110">
                  <a:moveTo>
                    <a:pt x="50" y="110"/>
                  </a:moveTo>
                  <a:cubicBezTo>
                    <a:pt x="19" y="110"/>
                    <a:pt x="0" y="90"/>
                    <a:pt x="0" y="55"/>
                  </a:cubicBezTo>
                  <a:cubicBezTo>
                    <a:pt x="0" y="20"/>
                    <a:pt x="19" y="0"/>
                    <a:pt x="49" y="0"/>
                  </a:cubicBezTo>
                  <a:cubicBezTo>
                    <a:pt x="80" y="0"/>
                    <a:pt x="98" y="20"/>
                    <a:pt x="98" y="54"/>
                  </a:cubicBezTo>
                  <a:cubicBezTo>
                    <a:pt x="98" y="56"/>
                    <a:pt x="97" y="57"/>
                    <a:pt x="97" y="59"/>
                  </a:cubicBezTo>
                  <a:cubicBezTo>
                    <a:pt x="27" y="59"/>
                    <a:pt x="27" y="59"/>
                    <a:pt x="27" y="59"/>
                  </a:cubicBezTo>
                  <a:cubicBezTo>
                    <a:pt x="28" y="79"/>
                    <a:pt x="36" y="89"/>
                    <a:pt x="52" y="89"/>
                  </a:cubicBezTo>
                  <a:cubicBezTo>
                    <a:pt x="63" y="89"/>
                    <a:pt x="70" y="85"/>
                    <a:pt x="76" y="76"/>
                  </a:cubicBezTo>
                  <a:cubicBezTo>
                    <a:pt x="96" y="87"/>
                    <a:pt x="96" y="87"/>
                    <a:pt x="96" y="87"/>
                  </a:cubicBezTo>
                  <a:cubicBezTo>
                    <a:pt x="87" y="102"/>
                    <a:pt x="71" y="110"/>
                    <a:pt x="50" y="110"/>
                  </a:cubicBezTo>
                  <a:close/>
                  <a:moveTo>
                    <a:pt x="70" y="41"/>
                  </a:moveTo>
                  <a:cubicBezTo>
                    <a:pt x="70" y="27"/>
                    <a:pt x="62" y="19"/>
                    <a:pt x="49" y="19"/>
                  </a:cubicBezTo>
                  <a:cubicBezTo>
                    <a:pt x="37" y="19"/>
                    <a:pt x="29" y="27"/>
                    <a:pt x="28" y="41"/>
                  </a:cubicBezTo>
                  <a:lnTo>
                    <a:pt x="70"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8" name="Freeform 9">
              <a:extLst>
                <a:ext uri="{FF2B5EF4-FFF2-40B4-BE49-F238E27FC236}">
                  <a16:creationId xmlns:a16="http://schemas.microsoft.com/office/drawing/2014/main" id="{3014FCF6-8F21-483A-9D26-3F024D272489}"/>
                </a:ext>
              </a:extLst>
            </p:cNvPr>
            <p:cNvSpPr>
              <a:spLocks noEditPoints="1"/>
            </p:cNvSpPr>
            <p:nvPr userDrawn="1"/>
          </p:nvSpPr>
          <p:spPr bwMode="auto">
            <a:xfrm>
              <a:off x="346873" y="4708526"/>
              <a:ext cx="84138" cy="88900"/>
            </a:xfrm>
            <a:custGeom>
              <a:avLst/>
              <a:gdLst>
                <a:gd name="T0" fmla="*/ 2147483646 w 104"/>
                <a:gd name="T1" fmla="*/ 2147483646 h 111"/>
                <a:gd name="T2" fmla="*/ 0 w 104"/>
                <a:gd name="T3" fmla="*/ 2147483646 h 111"/>
                <a:gd name="T4" fmla="*/ 2147483646 w 104"/>
                <a:gd name="T5" fmla="*/ 0 h 111"/>
                <a:gd name="T6" fmla="*/ 2147483646 w 104"/>
                <a:gd name="T7" fmla="*/ 2147483646 h 111"/>
                <a:gd name="T8" fmla="*/ 2147483646 w 104"/>
                <a:gd name="T9" fmla="*/ 2147483646 h 111"/>
                <a:gd name="T10" fmla="*/ 2147483646 w 104"/>
                <a:gd name="T11" fmla="*/ 2147483646 h 111"/>
                <a:gd name="T12" fmla="*/ 2147483646 w 104"/>
                <a:gd name="T13" fmla="*/ 2147483646 h 111"/>
                <a:gd name="T14" fmla="*/ 2147483646 w 104"/>
                <a:gd name="T15" fmla="*/ 2147483646 h 111"/>
                <a:gd name="T16" fmla="*/ 2147483646 w 104"/>
                <a:gd name="T17" fmla="*/ 2147483646 h 111"/>
                <a:gd name="T18" fmla="*/ 2147483646 w 104"/>
                <a:gd name="T19" fmla="*/ 2147483646 h 11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04" h="111">
                  <a:moveTo>
                    <a:pt x="52" y="111"/>
                  </a:moveTo>
                  <a:cubicBezTo>
                    <a:pt x="25" y="111"/>
                    <a:pt x="0" y="93"/>
                    <a:pt x="0" y="55"/>
                  </a:cubicBezTo>
                  <a:cubicBezTo>
                    <a:pt x="0" y="17"/>
                    <a:pt x="25" y="0"/>
                    <a:pt x="52" y="0"/>
                  </a:cubicBezTo>
                  <a:cubicBezTo>
                    <a:pt x="79" y="0"/>
                    <a:pt x="104" y="17"/>
                    <a:pt x="104" y="55"/>
                  </a:cubicBezTo>
                  <a:cubicBezTo>
                    <a:pt x="104" y="93"/>
                    <a:pt x="79" y="111"/>
                    <a:pt x="52" y="111"/>
                  </a:cubicBezTo>
                  <a:close/>
                  <a:moveTo>
                    <a:pt x="52" y="23"/>
                  </a:moveTo>
                  <a:cubicBezTo>
                    <a:pt x="31" y="23"/>
                    <a:pt x="28" y="42"/>
                    <a:pt x="28" y="55"/>
                  </a:cubicBezTo>
                  <a:cubicBezTo>
                    <a:pt x="28" y="69"/>
                    <a:pt x="31" y="87"/>
                    <a:pt x="52" y="87"/>
                  </a:cubicBezTo>
                  <a:cubicBezTo>
                    <a:pt x="73" y="87"/>
                    <a:pt x="77" y="69"/>
                    <a:pt x="77" y="55"/>
                  </a:cubicBezTo>
                  <a:cubicBezTo>
                    <a:pt x="77" y="42"/>
                    <a:pt x="73" y="23"/>
                    <a:pt x="52"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9" name="Freeform 10">
              <a:extLst>
                <a:ext uri="{FF2B5EF4-FFF2-40B4-BE49-F238E27FC236}">
                  <a16:creationId xmlns:a16="http://schemas.microsoft.com/office/drawing/2014/main" id="{7B31CD2E-45A9-4A7F-BE5F-552A30D405F8}"/>
                </a:ext>
              </a:extLst>
            </p:cNvPr>
            <p:cNvSpPr>
              <a:spLocks/>
            </p:cNvSpPr>
            <p:nvPr userDrawn="1"/>
          </p:nvSpPr>
          <p:spPr bwMode="auto">
            <a:xfrm>
              <a:off x="446885" y="4708526"/>
              <a:ext cx="47625" cy="87313"/>
            </a:xfrm>
            <a:custGeom>
              <a:avLst/>
              <a:gdLst>
                <a:gd name="T0" fmla="*/ 0 w 59"/>
                <a:gd name="T1" fmla="*/ 2147483646 h 108"/>
                <a:gd name="T2" fmla="*/ 2147483646 w 59"/>
                <a:gd name="T3" fmla="*/ 2147483646 h 108"/>
                <a:gd name="T4" fmla="*/ 2147483646 w 59"/>
                <a:gd name="T5" fmla="*/ 2147483646 h 108"/>
                <a:gd name="T6" fmla="*/ 2147483646 w 59"/>
                <a:gd name="T7" fmla="*/ 0 h 108"/>
                <a:gd name="T8" fmla="*/ 2147483646 w 59"/>
                <a:gd name="T9" fmla="*/ 2147483646 h 108"/>
                <a:gd name="T10" fmla="*/ 2147483646 w 59"/>
                <a:gd name="T11" fmla="*/ 2147483646 h 108"/>
                <a:gd name="T12" fmla="*/ 2147483646 w 59"/>
                <a:gd name="T13" fmla="*/ 2147483646 h 108"/>
                <a:gd name="T14" fmla="*/ 2147483646 w 59"/>
                <a:gd name="T15" fmla="*/ 2147483646 h 108"/>
                <a:gd name="T16" fmla="*/ 2147483646 w 59"/>
                <a:gd name="T17" fmla="*/ 2147483646 h 108"/>
                <a:gd name="T18" fmla="*/ 0 w 59"/>
                <a:gd name="T19" fmla="*/ 2147483646 h 108"/>
                <a:gd name="T20" fmla="*/ 0 w 59"/>
                <a:gd name="T21" fmla="*/ 2147483646 h 10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108">
                  <a:moveTo>
                    <a:pt x="0" y="3"/>
                  </a:moveTo>
                  <a:cubicBezTo>
                    <a:pt x="26" y="3"/>
                    <a:pt x="26" y="3"/>
                    <a:pt x="26" y="3"/>
                  </a:cubicBezTo>
                  <a:cubicBezTo>
                    <a:pt x="26" y="15"/>
                    <a:pt x="26" y="15"/>
                    <a:pt x="26" y="15"/>
                  </a:cubicBezTo>
                  <a:cubicBezTo>
                    <a:pt x="31" y="8"/>
                    <a:pt x="44" y="0"/>
                    <a:pt x="55" y="0"/>
                  </a:cubicBezTo>
                  <a:cubicBezTo>
                    <a:pt x="57" y="0"/>
                    <a:pt x="58" y="0"/>
                    <a:pt x="59" y="1"/>
                  </a:cubicBezTo>
                  <a:cubicBezTo>
                    <a:pt x="59" y="27"/>
                    <a:pt x="59" y="27"/>
                    <a:pt x="59" y="27"/>
                  </a:cubicBezTo>
                  <a:cubicBezTo>
                    <a:pt x="59" y="27"/>
                    <a:pt x="58" y="27"/>
                    <a:pt x="58" y="27"/>
                  </a:cubicBezTo>
                  <a:cubicBezTo>
                    <a:pt x="46" y="27"/>
                    <a:pt x="32" y="28"/>
                    <a:pt x="28" y="38"/>
                  </a:cubicBezTo>
                  <a:cubicBezTo>
                    <a:pt x="28" y="108"/>
                    <a:pt x="28" y="108"/>
                    <a:pt x="28" y="108"/>
                  </a:cubicBezTo>
                  <a:cubicBezTo>
                    <a:pt x="0" y="108"/>
                    <a:pt x="0" y="108"/>
                    <a:pt x="0" y="108"/>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 name="Freeform 11">
              <a:extLst>
                <a:ext uri="{FF2B5EF4-FFF2-40B4-BE49-F238E27FC236}">
                  <a16:creationId xmlns:a16="http://schemas.microsoft.com/office/drawing/2014/main" id="{5C40013A-E6FA-45C6-A7AC-D2C179E47B13}"/>
                </a:ext>
              </a:extLst>
            </p:cNvPr>
            <p:cNvSpPr>
              <a:spLocks noEditPoints="1"/>
            </p:cNvSpPr>
            <p:nvPr userDrawn="1"/>
          </p:nvSpPr>
          <p:spPr bwMode="auto">
            <a:xfrm>
              <a:off x="685010" y="4708526"/>
              <a:ext cx="79375" cy="120650"/>
            </a:xfrm>
            <a:custGeom>
              <a:avLst/>
              <a:gdLst>
                <a:gd name="T0" fmla="*/ 2147483646 w 98"/>
                <a:gd name="T1" fmla="*/ 2147483646 h 149"/>
                <a:gd name="T2" fmla="*/ 2147483646 w 98"/>
                <a:gd name="T3" fmla="*/ 2147483646 h 149"/>
                <a:gd name="T4" fmla="*/ 2147483646 w 98"/>
                <a:gd name="T5" fmla="*/ 2147483646 h 149"/>
                <a:gd name="T6" fmla="*/ 2147483646 w 98"/>
                <a:gd name="T7" fmla="*/ 2147483646 h 149"/>
                <a:gd name="T8" fmla="*/ 2147483646 w 98"/>
                <a:gd name="T9" fmla="*/ 2147483646 h 149"/>
                <a:gd name="T10" fmla="*/ 2147483646 w 98"/>
                <a:gd name="T11" fmla="*/ 2147483646 h 149"/>
                <a:gd name="T12" fmla="*/ 2147483646 w 98"/>
                <a:gd name="T13" fmla="*/ 2147483646 h 149"/>
                <a:gd name="T14" fmla="*/ 2147483646 w 98"/>
                <a:gd name="T15" fmla="*/ 2147483646 h 149"/>
                <a:gd name="T16" fmla="*/ 2147483646 w 98"/>
                <a:gd name="T17" fmla="*/ 2147483646 h 149"/>
                <a:gd name="T18" fmla="*/ 2147483646 w 98"/>
                <a:gd name="T19" fmla="*/ 2147483646 h 149"/>
                <a:gd name="T20" fmla="*/ 2147483646 w 98"/>
                <a:gd name="T21" fmla="*/ 2147483646 h 149"/>
                <a:gd name="T22" fmla="*/ 2147483646 w 98"/>
                <a:gd name="T23" fmla="*/ 2147483646 h 149"/>
                <a:gd name="T24" fmla="*/ 2147483646 w 98"/>
                <a:gd name="T25" fmla="*/ 2147483646 h 149"/>
                <a:gd name="T26" fmla="*/ 2147483646 w 98"/>
                <a:gd name="T27" fmla="*/ 2147483646 h 149"/>
                <a:gd name="T28" fmla="*/ 2147483646 w 98"/>
                <a:gd name="T29" fmla="*/ 2147483646 h 149"/>
                <a:gd name="T30" fmla="*/ 0 w 98"/>
                <a:gd name="T31" fmla="*/ 2147483646 h 149"/>
                <a:gd name="T32" fmla="*/ 2147483646 w 98"/>
                <a:gd name="T33" fmla="*/ 0 h 149"/>
                <a:gd name="T34" fmla="*/ 2147483646 w 98"/>
                <a:gd name="T35" fmla="*/ 2147483646 h 149"/>
                <a:gd name="T36" fmla="*/ 2147483646 w 98"/>
                <a:gd name="T37" fmla="*/ 2147483646 h 149"/>
                <a:gd name="T38" fmla="*/ 2147483646 w 98"/>
                <a:gd name="T39" fmla="*/ 2147483646 h 149"/>
                <a:gd name="T40" fmla="*/ 2147483646 w 98"/>
                <a:gd name="T41" fmla="*/ 2147483646 h 14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98" h="149">
                  <a:moveTo>
                    <a:pt x="49" y="85"/>
                  </a:moveTo>
                  <a:cubicBezTo>
                    <a:pt x="70" y="85"/>
                    <a:pt x="72" y="64"/>
                    <a:pt x="72" y="50"/>
                  </a:cubicBezTo>
                  <a:cubicBezTo>
                    <a:pt x="72" y="33"/>
                    <a:pt x="64" y="20"/>
                    <a:pt x="49" y="20"/>
                  </a:cubicBezTo>
                  <a:cubicBezTo>
                    <a:pt x="39" y="20"/>
                    <a:pt x="28" y="27"/>
                    <a:pt x="28" y="51"/>
                  </a:cubicBezTo>
                  <a:cubicBezTo>
                    <a:pt x="28" y="64"/>
                    <a:pt x="29" y="85"/>
                    <a:pt x="49" y="85"/>
                  </a:cubicBezTo>
                  <a:close/>
                  <a:moveTo>
                    <a:pt x="98" y="2"/>
                  </a:moveTo>
                  <a:cubicBezTo>
                    <a:pt x="98" y="102"/>
                    <a:pt x="98" y="102"/>
                    <a:pt x="98" y="102"/>
                  </a:cubicBezTo>
                  <a:cubicBezTo>
                    <a:pt x="98" y="119"/>
                    <a:pt x="97" y="148"/>
                    <a:pt x="47" y="149"/>
                  </a:cubicBezTo>
                  <a:cubicBezTo>
                    <a:pt x="26" y="149"/>
                    <a:pt x="7" y="141"/>
                    <a:pt x="3" y="123"/>
                  </a:cubicBezTo>
                  <a:cubicBezTo>
                    <a:pt x="30" y="118"/>
                    <a:pt x="30" y="118"/>
                    <a:pt x="30" y="118"/>
                  </a:cubicBezTo>
                  <a:cubicBezTo>
                    <a:pt x="32" y="123"/>
                    <a:pt x="35" y="128"/>
                    <a:pt x="50" y="128"/>
                  </a:cubicBezTo>
                  <a:cubicBezTo>
                    <a:pt x="65" y="128"/>
                    <a:pt x="72" y="122"/>
                    <a:pt x="72" y="105"/>
                  </a:cubicBezTo>
                  <a:cubicBezTo>
                    <a:pt x="72" y="93"/>
                    <a:pt x="72" y="93"/>
                    <a:pt x="72" y="93"/>
                  </a:cubicBezTo>
                  <a:cubicBezTo>
                    <a:pt x="71" y="92"/>
                    <a:pt x="71" y="92"/>
                    <a:pt x="71" y="92"/>
                  </a:cubicBezTo>
                  <a:cubicBezTo>
                    <a:pt x="67" y="100"/>
                    <a:pt x="60" y="108"/>
                    <a:pt x="44" y="108"/>
                  </a:cubicBezTo>
                  <a:cubicBezTo>
                    <a:pt x="19" y="108"/>
                    <a:pt x="0" y="91"/>
                    <a:pt x="0" y="55"/>
                  </a:cubicBezTo>
                  <a:cubicBezTo>
                    <a:pt x="0" y="20"/>
                    <a:pt x="20" y="0"/>
                    <a:pt x="42" y="0"/>
                  </a:cubicBezTo>
                  <a:cubicBezTo>
                    <a:pt x="63" y="0"/>
                    <a:pt x="71" y="10"/>
                    <a:pt x="73" y="15"/>
                  </a:cubicBezTo>
                  <a:cubicBezTo>
                    <a:pt x="73" y="15"/>
                    <a:pt x="73" y="15"/>
                    <a:pt x="73" y="15"/>
                  </a:cubicBezTo>
                  <a:cubicBezTo>
                    <a:pt x="75" y="2"/>
                    <a:pt x="75" y="2"/>
                    <a:pt x="75" y="2"/>
                  </a:cubicBezTo>
                  <a:lnTo>
                    <a:pt x="98"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1" name="Freeform 12">
              <a:extLst>
                <a:ext uri="{FF2B5EF4-FFF2-40B4-BE49-F238E27FC236}">
                  <a16:creationId xmlns:a16="http://schemas.microsoft.com/office/drawing/2014/main" id="{CE991CF5-0D03-4516-9FAD-631E9DC2E996}"/>
                </a:ext>
              </a:extLst>
            </p:cNvPr>
            <p:cNvSpPr>
              <a:spLocks noEditPoints="1"/>
            </p:cNvSpPr>
            <p:nvPr userDrawn="1"/>
          </p:nvSpPr>
          <p:spPr bwMode="auto">
            <a:xfrm>
              <a:off x="843760" y="4678363"/>
              <a:ext cx="58738" cy="26988"/>
            </a:xfrm>
            <a:custGeom>
              <a:avLst/>
              <a:gdLst>
                <a:gd name="T0" fmla="*/ 2147483646 w 37"/>
                <a:gd name="T1" fmla="*/ 2147483646 h 17"/>
                <a:gd name="T2" fmla="*/ 2147483646 w 37"/>
                <a:gd name="T3" fmla="*/ 2147483646 h 17"/>
                <a:gd name="T4" fmla="*/ 2147483646 w 37"/>
                <a:gd name="T5" fmla="*/ 2147483646 h 17"/>
                <a:gd name="T6" fmla="*/ 2147483646 w 37"/>
                <a:gd name="T7" fmla="*/ 2147483646 h 17"/>
                <a:gd name="T8" fmla="*/ 2147483646 w 37"/>
                <a:gd name="T9" fmla="*/ 2147483646 h 17"/>
                <a:gd name="T10" fmla="*/ 0 w 37"/>
                <a:gd name="T11" fmla="*/ 2147483646 h 17"/>
                <a:gd name="T12" fmla="*/ 0 w 37"/>
                <a:gd name="T13" fmla="*/ 0 h 17"/>
                <a:gd name="T14" fmla="*/ 2147483646 w 37"/>
                <a:gd name="T15" fmla="*/ 0 h 17"/>
                <a:gd name="T16" fmla="*/ 2147483646 w 37"/>
                <a:gd name="T17" fmla="*/ 2147483646 h 17"/>
                <a:gd name="T18" fmla="*/ 2147483646 w 37"/>
                <a:gd name="T19" fmla="*/ 2147483646 h 17"/>
                <a:gd name="T20" fmla="*/ 2147483646 w 37"/>
                <a:gd name="T21" fmla="*/ 2147483646 h 17"/>
                <a:gd name="T22" fmla="*/ 2147483646 w 37"/>
                <a:gd name="T23" fmla="*/ 2147483646 h 17"/>
                <a:gd name="T24" fmla="*/ 2147483646 w 37"/>
                <a:gd name="T25" fmla="*/ 2147483646 h 17"/>
                <a:gd name="T26" fmla="*/ 2147483646 w 37"/>
                <a:gd name="T27" fmla="*/ 2147483646 h 17"/>
                <a:gd name="T28" fmla="*/ 2147483646 w 37"/>
                <a:gd name="T29" fmla="*/ 2147483646 h 17"/>
                <a:gd name="T30" fmla="*/ 2147483646 w 37"/>
                <a:gd name="T31" fmla="*/ 2147483646 h 17"/>
                <a:gd name="T32" fmla="*/ 2147483646 w 37"/>
                <a:gd name="T33" fmla="*/ 2147483646 h 17"/>
                <a:gd name="T34" fmla="*/ 2147483646 w 37"/>
                <a:gd name="T35" fmla="*/ 2147483646 h 17"/>
                <a:gd name="T36" fmla="*/ 2147483646 w 37"/>
                <a:gd name="T37" fmla="*/ 2147483646 h 17"/>
                <a:gd name="T38" fmla="*/ 2147483646 w 37"/>
                <a:gd name="T39" fmla="*/ 0 h 17"/>
                <a:gd name="T40" fmla="*/ 2147483646 w 37"/>
                <a:gd name="T41" fmla="*/ 0 h 17"/>
                <a:gd name="T42" fmla="*/ 2147483646 w 37"/>
                <a:gd name="T43" fmla="*/ 2147483646 h 17"/>
                <a:gd name="T44" fmla="*/ 2147483646 w 37"/>
                <a:gd name="T45" fmla="*/ 0 h 17"/>
                <a:gd name="T46" fmla="*/ 2147483646 w 37"/>
                <a:gd name="T47" fmla="*/ 0 h 17"/>
                <a:gd name="T48" fmla="*/ 2147483646 w 37"/>
                <a:gd name="T49" fmla="*/ 2147483646 h 17"/>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37" h="17">
                  <a:moveTo>
                    <a:pt x="14" y="2"/>
                  </a:moveTo>
                  <a:lnTo>
                    <a:pt x="9" y="2"/>
                  </a:lnTo>
                  <a:lnTo>
                    <a:pt x="9" y="17"/>
                  </a:lnTo>
                  <a:lnTo>
                    <a:pt x="6" y="17"/>
                  </a:lnTo>
                  <a:lnTo>
                    <a:pt x="6" y="2"/>
                  </a:lnTo>
                  <a:lnTo>
                    <a:pt x="0" y="2"/>
                  </a:lnTo>
                  <a:lnTo>
                    <a:pt x="0" y="0"/>
                  </a:lnTo>
                  <a:lnTo>
                    <a:pt x="14" y="0"/>
                  </a:lnTo>
                  <a:lnTo>
                    <a:pt x="14" y="2"/>
                  </a:lnTo>
                  <a:close/>
                  <a:moveTo>
                    <a:pt x="37" y="17"/>
                  </a:moveTo>
                  <a:lnTo>
                    <a:pt x="34" y="17"/>
                  </a:lnTo>
                  <a:lnTo>
                    <a:pt x="34" y="2"/>
                  </a:lnTo>
                  <a:lnTo>
                    <a:pt x="29" y="17"/>
                  </a:lnTo>
                  <a:lnTo>
                    <a:pt x="27" y="17"/>
                  </a:lnTo>
                  <a:lnTo>
                    <a:pt x="21" y="2"/>
                  </a:lnTo>
                  <a:lnTo>
                    <a:pt x="20" y="2"/>
                  </a:lnTo>
                  <a:lnTo>
                    <a:pt x="20" y="17"/>
                  </a:lnTo>
                  <a:lnTo>
                    <a:pt x="18" y="17"/>
                  </a:lnTo>
                  <a:lnTo>
                    <a:pt x="18" y="0"/>
                  </a:lnTo>
                  <a:lnTo>
                    <a:pt x="22" y="0"/>
                  </a:lnTo>
                  <a:lnTo>
                    <a:pt x="28" y="13"/>
                  </a:lnTo>
                  <a:lnTo>
                    <a:pt x="33" y="0"/>
                  </a:lnTo>
                  <a:lnTo>
                    <a:pt x="37" y="0"/>
                  </a:lnTo>
                  <a:lnTo>
                    <a:pt x="37" y="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grpSp>
      <p:pic>
        <p:nvPicPr>
          <p:cNvPr id="12" name="Image 10">
            <a:extLst>
              <a:ext uri="{FF2B5EF4-FFF2-40B4-BE49-F238E27FC236}">
                <a16:creationId xmlns:a16="http://schemas.microsoft.com/office/drawing/2014/main" id="{D9D3C605-B89C-4F65-B2B5-0208FDE874DC}"/>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101013" y="4111625"/>
            <a:ext cx="885825"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ZoneTexte 12">
            <a:extLst>
              <a:ext uri="{FF2B5EF4-FFF2-40B4-BE49-F238E27FC236}">
                <a16:creationId xmlns:a16="http://schemas.microsoft.com/office/drawing/2014/main" id="{F232A673-2DDA-4BB2-B469-641AC8EA7669}"/>
              </a:ext>
            </a:extLst>
          </p:cNvPr>
          <p:cNvSpPr txBox="1"/>
          <p:nvPr userDrawn="1"/>
        </p:nvSpPr>
        <p:spPr>
          <a:xfrm>
            <a:off x="428625" y="3292475"/>
            <a:ext cx="7456488" cy="603250"/>
          </a:xfrm>
          <a:prstGeom prst="rect">
            <a:avLst/>
          </a:prstGeom>
        </p:spPr>
        <p:txBody>
          <a:bodyPr lIns="0" tIns="0" rIns="0" bIns="0">
            <a:spAutoFit/>
          </a:bodyPr>
          <a:lstStyle/>
          <a:p>
            <a:pPr defTabSz="914400" eaLnBrk="1" hangingPunct="1">
              <a:lnSpc>
                <a:spcPct val="90000"/>
              </a:lnSpc>
              <a:spcBef>
                <a:spcPts val="600"/>
              </a:spcBef>
              <a:buClr>
                <a:srgbClr val="FFFFFF"/>
              </a:buClr>
              <a:buSzPct val="25000"/>
              <a:buFont typeface="Calibri" pitchFamily="34" charset="0"/>
              <a:buNone/>
              <a:defRPr/>
            </a:pPr>
            <a:r>
              <a:rPr lang="fr-FR" spc="-20" dirty="0">
                <a:solidFill>
                  <a:srgbClr val="FFFFFF"/>
                </a:solidFill>
                <a:latin typeface="Helvetica 75 Bold" pitchFamily="34" charset="0"/>
                <a:ea typeface="+mn-ea"/>
                <a:cs typeface="Arial" panose="020B0604020202020204" pitchFamily="34" charset="0"/>
              </a:rPr>
              <a:t>Pour toute demande d’accompagnement  :  	ZZZ ACCESSIBILITY SUPPORT 						(accessibilty.support@orange.com)</a:t>
            </a:r>
          </a:p>
          <a:p>
            <a:pPr>
              <a:defRPr/>
            </a:pPr>
            <a:endParaRPr lang="fr-FR" dirty="0" err="1">
              <a:latin typeface="Helvetica 75" pitchFamily="34" charset="0"/>
              <a:ea typeface="ＭＳ Ｐゴシック" panose="020B0600070205080204" pitchFamily="34" charset="-128"/>
            </a:endParaRPr>
          </a:p>
        </p:txBody>
      </p:sp>
      <p:sp>
        <p:nvSpPr>
          <p:cNvPr id="21" name="Titre 11"/>
          <p:cNvSpPr>
            <a:spLocks noGrp="1"/>
          </p:cNvSpPr>
          <p:nvPr>
            <p:ph type="title"/>
          </p:nvPr>
        </p:nvSpPr>
        <p:spPr>
          <a:xfrm>
            <a:off x="313535" y="267618"/>
            <a:ext cx="4831159" cy="743744"/>
          </a:xfrm>
          <a:prstGeom prst="rect">
            <a:avLst/>
          </a:prstGeom>
        </p:spPr>
        <p:txBody>
          <a:bodyPr/>
          <a:lstStyle>
            <a:lvl1pPr algn="l">
              <a:defRPr sz="4000">
                <a:solidFill>
                  <a:schemeClr val="bg1"/>
                </a:solidFill>
              </a:defRPr>
            </a:lvl1pPr>
          </a:lstStyle>
          <a:p>
            <a:r>
              <a:rPr lang="fr-FR"/>
              <a:t>Modifiez le style du titre</a:t>
            </a:r>
            <a:endParaRPr lang="fr-FR" dirty="0"/>
          </a:p>
        </p:txBody>
      </p:sp>
    </p:spTree>
    <p:extLst>
      <p:ext uri="{BB962C8B-B14F-4D97-AF65-F5344CB8AC3E}">
        <p14:creationId xmlns:p14="http://schemas.microsoft.com/office/powerpoint/2010/main" val="628457313"/>
      </p:ext>
    </p:extLst>
  </p:cSld>
  <p:clrMapOvr>
    <a:masterClrMapping/>
  </p:clrMapOvr>
  <p:transition spd="med">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CONCLUSION">
    <p:bg>
      <p:bgPr>
        <a:solidFill>
          <a:schemeClr val="tx1"/>
        </a:solidFill>
        <a:effectLst/>
      </p:bgPr>
    </p:bg>
    <p:spTree>
      <p:nvGrpSpPr>
        <p:cNvPr id="1" name=""/>
        <p:cNvGrpSpPr/>
        <p:nvPr/>
      </p:nvGrpSpPr>
      <p:grpSpPr>
        <a:xfrm>
          <a:off x="0" y="0"/>
          <a:ext cx="0" cy="0"/>
          <a:chOff x="0" y="0"/>
          <a:chExt cx="0" cy="0"/>
        </a:xfrm>
      </p:grpSpPr>
      <p:grpSp>
        <p:nvGrpSpPr>
          <p:cNvPr id="5" name="Group 2">
            <a:extLst>
              <a:ext uri="{FF2B5EF4-FFF2-40B4-BE49-F238E27FC236}">
                <a16:creationId xmlns:a16="http://schemas.microsoft.com/office/drawing/2014/main" id="{DD454A74-CA84-4002-8803-61A71C745C67}"/>
              </a:ext>
            </a:extLst>
          </p:cNvPr>
          <p:cNvGrpSpPr>
            <a:grpSpLocks/>
          </p:cNvGrpSpPr>
          <p:nvPr userDrawn="1"/>
        </p:nvGrpSpPr>
        <p:grpSpPr bwMode="auto">
          <a:xfrm>
            <a:off x="314325" y="4233863"/>
            <a:ext cx="612775" cy="612775"/>
            <a:chOff x="313535" y="4233863"/>
            <a:chExt cx="612775" cy="612775"/>
          </a:xfrm>
        </p:grpSpPr>
        <p:sp>
          <p:nvSpPr>
            <p:cNvPr id="6" name="Rectangle 3">
              <a:extLst>
                <a:ext uri="{FF2B5EF4-FFF2-40B4-BE49-F238E27FC236}">
                  <a16:creationId xmlns:a16="http://schemas.microsoft.com/office/drawing/2014/main" id="{DF84EB55-DFBA-45D9-B451-DB85574E474F}"/>
                </a:ext>
              </a:extLst>
            </p:cNvPr>
            <p:cNvSpPr>
              <a:spLocks noChangeArrowheads="1"/>
            </p:cNvSpPr>
            <p:nvPr userDrawn="1"/>
          </p:nvSpPr>
          <p:spPr bwMode="auto">
            <a:xfrm>
              <a:off x="313535" y="4233863"/>
              <a:ext cx="612775" cy="612775"/>
            </a:xfrm>
            <a:prstGeom prst="rect">
              <a:avLst/>
            </a:prstGeom>
            <a:solidFill>
              <a:srgbClr val="FF79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a:solidFill>
                  <a:schemeClr val="bg1"/>
                </a:solidFill>
              </a:endParaRPr>
            </a:p>
          </p:txBody>
        </p:sp>
        <p:sp>
          <p:nvSpPr>
            <p:cNvPr id="7" name="Freeform 6">
              <a:extLst>
                <a:ext uri="{FF2B5EF4-FFF2-40B4-BE49-F238E27FC236}">
                  <a16:creationId xmlns:a16="http://schemas.microsoft.com/office/drawing/2014/main" id="{AEDB33D9-039A-4669-A2AC-C2D7248AF019}"/>
                </a:ext>
              </a:extLst>
            </p:cNvPr>
            <p:cNvSpPr>
              <a:spLocks noEditPoints="1"/>
            </p:cNvSpPr>
            <p:nvPr userDrawn="1"/>
          </p:nvSpPr>
          <p:spPr bwMode="auto">
            <a:xfrm>
              <a:off x="500860" y="4708526"/>
              <a:ext cx="74613" cy="87313"/>
            </a:xfrm>
            <a:custGeom>
              <a:avLst/>
              <a:gdLst>
                <a:gd name="T0" fmla="*/ 2147483646 w 93"/>
                <a:gd name="T1" fmla="*/ 2147483646 h 109"/>
                <a:gd name="T2" fmla="*/ 2147483646 w 93"/>
                <a:gd name="T3" fmla="*/ 2147483646 h 109"/>
                <a:gd name="T4" fmla="*/ 0 w 93"/>
                <a:gd name="T5" fmla="*/ 2147483646 h 109"/>
                <a:gd name="T6" fmla="*/ 2147483646 w 93"/>
                <a:gd name="T7" fmla="*/ 2147483646 h 109"/>
                <a:gd name="T8" fmla="*/ 2147483646 w 93"/>
                <a:gd name="T9" fmla="*/ 2147483646 h 109"/>
                <a:gd name="T10" fmla="*/ 2147483646 w 93"/>
                <a:gd name="T11" fmla="*/ 2147483646 h 109"/>
                <a:gd name="T12" fmla="*/ 2147483646 w 93"/>
                <a:gd name="T13" fmla="*/ 2147483646 h 109"/>
                <a:gd name="T14" fmla="*/ 2147483646 w 93"/>
                <a:gd name="T15" fmla="*/ 2147483646 h 109"/>
                <a:gd name="T16" fmla="*/ 2147483646 w 93"/>
                <a:gd name="T17" fmla="*/ 0 h 109"/>
                <a:gd name="T18" fmla="*/ 2147483646 w 93"/>
                <a:gd name="T19" fmla="*/ 2147483646 h 109"/>
                <a:gd name="T20" fmla="*/ 2147483646 w 93"/>
                <a:gd name="T21" fmla="*/ 2147483646 h 109"/>
                <a:gd name="T22" fmla="*/ 2147483646 w 93"/>
                <a:gd name="T23" fmla="*/ 2147483646 h 109"/>
                <a:gd name="T24" fmla="*/ 2147483646 w 93"/>
                <a:gd name="T25" fmla="*/ 2147483646 h 109"/>
                <a:gd name="T26" fmla="*/ 2147483646 w 93"/>
                <a:gd name="T27" fmla="*/ 2147483646 h 109"/>
                <a:gd name="T28" fmla="*/ 2147483646 w 93"/>
                <a:gd name="T29" fmla="*/ 2147483646 h 109"/>
                <a:gd name="T30" fmla="*/ 2147483646 w 93"/>
                <a:gd name="T31" fmla="*/ 2147483646 h 109"/>
                <a:gd name="T32" fmla="*/ 2147483646 w 93"/>
                <a:gd name="T33" fmla="*/ 2147483646 h 109"/>
                <a:gd name="T34" fmla="*/ 2147483646 w 93"/>
                <a:gd name="T35" fmla="*/ 2147483646 h 10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93" h="109">
                  <a:moveTo>
                    <a:pt x="66" y="99"/>
                  </a:moveTo>
                  <a:cubicBezTo>
                    <a:pt x="55" y="106"/>
                    <a:pt x="43" y="109"/>
                    <a:pt x="31" y="109"/>
                  </a:cubicBezTo>
                  <a:cubicBezTo>
                    <a:pt x="11" y="109"/>
                    <a:pt x="0" y="96"/>
                    <a:pt x="0" y="79"/>
                  </a:cubicBezTo>
                  <a:cubicBezTo>
                    <a:pt x="0" y="55"/>
                    <a:pt x="21" y="42"/>
                    <a:pt x="66" y="37"/>
                  </a:cubicBezTo>
                  <a:cubicBezTo>
                    <a:pt x="66" y="32"/>
                    <a:pt x="66" y="32"/>
                    <a:pt x="66" y="32"/>
                  </a:cubicBezTo>
                  <a:cubicBezTo>
                    <a:pt x="66" y="24"/>
                    <a:pt x="60" y="19"/>
                    <a:pt x="49" y="19"/>
                  </a:cubicBezTo>
                  <a:cubicBezTo>
                    <a:pt x="39" y="19"/>
                    <a:pt x="30" y="24"/>
                    <a:pt x="24" y="32"/>
                  </a:cubicBezTo>
                  <a:cubicBezTo>
                    <a:pt x="5" y="21"/>
                    <a:pt x="5" y="21"/>
                    <a:pt x="5" y="21"/>
                  </a:cubicBezTo>
                  <a:cubicBezTo>
                    <a:pt x="15" y="7"/>
                    <a:pt x="30" y="0"/>
                    <a:pt x="50" y="0"/>
                  </a:cubicBezTo>
                  <a:cubicBezTo>
                    <a:pt x="77" y="0"/>
                    <a:pt x="93" y="12"/>
                    <a:pt x="93" y="32"/>
                  </a:cubicBezTo>
                  <a:cubicBezTo>
                    <a:pt x="93" y="32"/>
                    <a:pt x="93" y="108"/>
                    <a:pt x="93" y="108"/>
                  </a:cubicBezTo>
                  <a:cubicBezTo>
                    <a:pt x="68" y="108"/>
                    <a:pt x="68" y="108"/>
                    <a:pt x="68" y="108"/>
                  </a:cubicBezTo>
                  <a:lnTo>
                    <a:pt x="66" y="99"/>
                  </a:lnTo>
                  <a:close/>
                  <a:moveTo>
                    <a:pt x="27" y="77"/>
                  </a:moveTo>
                  <a:cubicBezTo>
                    <a:pt x="27" y="84"/>
                    <a:pt x="31" y="90"/>
                    <a:pt x="39" y="90"/>
                  </a:cubicBezTo>
                  <a:cubicBezTo>
                    <a:pt x="48" y="90"/>
                    <a:pt x="57" y="87"/>
                    <a:pt x="65" y="79"/>
                  </a:cubicBezTo>
                  <a:cubicBezTo>
                    <a:pt x="65" y="54"/>
                    <a:pt x="65" y="54"/>
                    <a:pt x="65" y="54"/>
                  </a:cubicBezTo>
                  <a:cubicBezTo>
                    <a:pt x="39" y="57"/>
                    <a:pt x="27" y="64"/>
                    <a:pt x="27"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8" name="Freeform 7">
              <a:extLst>
                <a:ext uri="{FF2B5EF4-FFF2-40B4-BE49-F238E27FC236}">
                  <a16:creationId xmlns:a16="http://schemas.microsoft.com/office/drawing/2014/main" id="{5C241A29-AE7C-4F71-B2C4-00C22EB691A3}"/>
                </a:ext>
              </a:extLst>
            </p:cNvPr>
            <p:cNvSpPr>
              <a:spLocks/>
            </p:cNvSpPr>
            <p:nvPr userDrawn="1"/>
          </p:nvSpPr>
          <p:spPr bwMode="auto">
            <a:xfrm>
              <a:off x="592935" y="4708526"/>
              <a:ext cx="76200" cy="87313"/>
            </a:xfrm>
            <a:custGeom>
              <a:avLst/>
              <a:gdLst>
                <a:gd name="T0" fmla="*/ 0 w 94"/>
                <a:gd name="T1" fmla="*/ 2147483646 h 108"/>
                <a:gd name="T2" fmla="*/ 2147483646 w 94"/>
                <a:gd name="T3" fmla="*/ 2147483646 h 108"/>
                <a:gd name="T4" fmla="*/ 2147483646 w 94"/>
                <a:gd name="T5" fmla="*/ 2147483646 h 108"/>
                <a:gd name="T6" fmla="*/ 2147483646 w 94"/>
                <a:gd name="T7" fmla="*/ 0 h 108"/>
                <a:gd name="T8" fmla="*/ 2147483646 w 94"/>
                <a:gd name="T9" fmla="*/ 2147483646 h 108"/>
                <a:gd name="T10" fmla="*/ 2147483646 w 94"/>
                <a:gd name="T11" fmla="*/ 2147483646 h 108"/>
                <a:gd name="T12" fmla="*/ 2147483646 w 94"/>
                <a:gd name="T13" fmla="*/ 2147483646 h 108"/>
                <a:gd name="T14" fmla="*/ 2147483646 w 94"/>
                <a:gd name="T15" fmla="*/ 2147483646 h 108"/>
                <a:gd name="T16" fmla="*/ 2147483646 w 94"/>
                <a:gd name="T17" fmla="*/ 2147483646 h 108"/>
                <a:gd name="T18" fmla="*/ 2147483646 w 94"/>
                <a:gd name="T19" fmla="*/ 2147483646 h 108"/>
                <a:gd name="T20" fmla="*/ 2147483646 w 94"/>
                <a:gd name="T21" fmla="*/ 2147483646 h 108"/>
                <a:gd name="T22" fmla="*/ 0 w 94"/>
                <a:gd name="T23" fmla="*/ 2147483646 h 108"/>
                <a:gd name="T24" fmla="*/ 0 w 94"/>
                <a:gd name="T25" fmla="*/ 2147483646 h 10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4" h="108">
                  <a:moveTo>
                    <a:pt x="0" y="5"/>
                  </a:moveTo>
                  <a:cubicBezTo>
                    <a:pt x="23" y="2"/>
                    <a:pt x="23" y="2"/>
                    <a:pt x="23" y="2"/>
                  </a:cubicBezTo>
                  <a:cubicBezTo>
                    <a:pt x="25" y="15"/>
                    <a:pt x="25" y="15"/>
                    <a:pt x="25" y="15"/>
                  </a:cubicBezTo>
                  <a:cubicBezTo>
                    <a:pt x="38" y="5"/>
                    <a:pt x="48" y="0"/>
                    <a:pt x="61" y="0"/>
                  </a:cubicBezTo>
                  <a:cubicBezTo>
                    <a:pt x="83" y="0"/>
                    <a:pt x="94" y="12"/>
                    <a:pt x="94" y="34"/>
                  </a:cubicBezTo>
                  <a:cubicBezTo>
                    <a:pt x="94" y="108"/>
                    <a:pt x="94" y="108"/>
                    <a:pt x="94" y="108"/>
                  </a:cubicBezTo>
                  <a:cubicBezTo>
                    <a:pt x="66" y="108"/>
                    <a:pt x="66" y="108"/>
                    <a:pt x="66" y="108"/>
                  </a:cubicBezTo>
                  <a:cubicBezTo>
                    <a:pt x="66" y="39"/>
                    <a:pt x="66" y="39"/>
                    <a:pt x="66" y="39"/>
                  </a:cubicBezTo>
                  <a:cubicBezTo>
                    <a:pt x="66" y="26"/>
                    <a:pt x="63" y="21"/>
                    <a:pt x="53" y="21"/>
                  </a:cubicBezTo>
                  <a:cubicBezTo>
                    <a:pt x="45" y="21"/>
                    <a:pt x="36" y="24"/>
                    <a:pt x="27" y="32"/>
                  </a:cubicBezTo>
                  <a:cubicBezTo>
                    <a:pt x="27" y="108"/>
                    <a:pt x="27" y="108"/>
                    <a:pt x="27" y="108"/>
                  </a:cubicBezTo>
                  <a:cubicBezTo>
                    <a:pt x="0" y="108"/>
                    <a:pt x="0" y="108"/>
                    <a:pt x="0" y="108"/>
                  </a:cubicBezTo>
                  <a:lnTo>
                    <a:pt x="0"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9" name="Freeform 8">
              <a:extLst>
                <a:ext uri="{FF2B5EF4-FFF2-40B4-BE49-F238E27FC236}">
                  <a16:creationId xmlns:a16="http://schemas.microsoft.com/office/drawing/2014/main" id="{D1A20D33-CDEA-4F98-AA58-4D27000004E3}"/>
                </a:ext>
              </a:extLst>
            </p:cNvPr>
            <p:cNvSpPr>
              <a:spLocks noEditPoints="1"/>
            </p:cNvSpPr>
            <p:nvPr userDrawn="1"/>
          </p:nvSpPr>
          <p:spPr bwMode="auto">
            <a:xfrm>
              <a:off x="778673" y="4708526"/>
              <a:ext cx="79375" cy="88900"/>
            </a:xfrm>
            <a:custGeom>
              <a:avLst/>
              <a:gdLst>
                <a:gd name="T0" fmla="*/ 2147483646 w 98"/>
                <a:gd name="T1" fmla="*/ 2147483646 h 110"/>
                <a:gd name="T2" fmla="*/ 0 w 98"/>
                <a:gd name="T3" fmla="*/ 2147483646 h 110"/>
                <a:gd name="T4" fmla="*/ 2147483646 w 98"/>
                <a:gd name="T5" fmla="*/ 0 h 110"/>
                <a:gd name="T6" fmla="*/ 2147483646 w 98"/>
                <a:gd name="T7" fmla="*/ 2147483646 h 110"/>
                <a:gd name="T8" fmla="*/ 2147483646 w 98"/>
                <a:gd name="T9" fmla="*/ 2147483646 h 110"/>
                <a:gd name="T10" fmla="*/ 2147483646 w 98"/>
                <a:gd name="T11" fmla="*/ 2147483646 h 110"/>
                <a:gd name="T12" fmla="*/ 2147483646 w 98"/>
                <a:gd name="T13" fmla="*/ 2147483646 h 110"/>
                <a:gd name="T14" fmla="*/ 2147483646 w 98"/>
                <a:gd name="T15" fmla="*/ 2147483646 h 110"/>
                <a:gd name="T16" fmla="*/ 2147483646 w 98"/>
                <a:gd name="T17" fmla="*/ 2147483646 h 110"/>
                <a:gd name="T18" fmla="*/ 2147483646 w 98"/>
                <a:gd name="T19" fmla="*/ 2147483646 h 110"/>
                <a:gd name="T20" fmla="*/ 2147483646 w 98"/>
                <a:gd name="T21" fmla="*/ 2147483646 h 110"/>
                <a:gd name="T22" fmla="*/ 2147483646 w 98"/>
                <a:gd name="T23" fmla="*/ 2147483646 h 110"/>
                <a:gd name="T24" fmla="*/ 2147483646 w 98"/>
                <a:gd name="T25" fmla="*/ 2147483646 h 110"/>
                <a:gd name="T26" fmla="*/ 2147483646 w 98"/>
                <a:gd name="T27" fmla="*/ 2147483646 h 11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98" h="110">
                  <a:moveTo>
                    <a:pt x="50" y="110"/>
                  </a:moveTo>
                  <a:cubicBezTo>
                    <a:pt x="19" y="110"/>
                    <a:pt x="0" y="90"/>
                    <a:pt x="0" y="55"/>
                  </a:cubicBezTo>
                  <a:cubicBezTo>
                    <a:pt x="0" y="20"/>
                    <a:pt x="19" y="0"/>
                    <a:pt x="49" y="0"/>
                  </a:cubicBezTo>
                  <a:cubicBezTo>
                    <a:pt x="80" y="0"/>
                    <a:pt x="98" y="20"/>
                    <a:pt x="98" y="54"/>
                  </a:cubicBezTo>
                  <a:cubicBezTo>
                    <a:pt x="98" y="56"/>
                    <a:pt x="97" y="57"/>
                    <a:pt x="97" y="59"/>
                  </a:cubicBezTo>
                  <a:cubicBezTo>
                    <a:pt x="27" y="59"/>
                    <a:pt x="27" y="59"/>
                    <a:pt x="27" y="59"/>
                  </a:cubicBezTo>
                  <a:cubicBezTo>
                    <a:pt x="28" y="79"/>
                    <a:pt x="36" y="89"/>
                    <a:pt x="52" y="89"/>
                  </a:cubicBezTo>
                  <a:cubicBezTo>
                    <a:pt x="63" y="89"/>
                    <a:pt x="70" y="85"/>
                    <a:pt x="76" y="76"/>
                  </a:cubicBezTo>
                  <a:cubicBezTo>
                    <a:pt x="96" y="87"/>
                    <a:pt x="96" y="87"/>
                    <a:pt x="96" y="87"/>
                  </a:cubicBezTo>
                  <a:cubicBezTo>
                    <a:pt x="87" y="102"/>
                    <a:pt x="71" y="110"/>
                    <a:pt x="50" y="110"/>
                  </a:cubicBezTo>
                  <a:close/>
                  <a:moveTo>
                    <a:pt x="70" y="41"/>
                  </a:moveTo>
                  <a:cubicBezTo>
                    <a:pt x="70" y="27"/>
                    <a:pt x="62" y="19"/>
                    <a:pt x="49" y="19"/>
                  </a:cubicBezTo>
                  <a:cubicBezTo>
                    <a:pt x="37" y="19"/>
                    <a:pt x="29" y="27"/>
                    <a:pt x="28" y="41"/>
                  </a:cubicBezTo>
                  <a:lnTo>
                    <a:pt x="70"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 name="Freeform 9">
              <a:extLst>
                <a:ext uri="{FF2B5EF4-FFF2-40B4-BE49-F238E27FC236}">
                  <a16:creationId xmlns:a16="http://schemas.microsoft.com/office/drawing/2014/main" id="{40CA5207-2E17-4EC7-86A4-A8BAE62A12EF}"/>
                </a:ext>
              </a:extLst>
            </p:cNvPr>
            <p:cNvSpPr>
              <a:spLocks noEditPoints="1"/>
            </p:cNvSpPr>
            <p:nvPr userDrawn="1"/>
          </p:nvSpPr>
          <p:spPr bwMode="auto">
            <a:xfrm>
              <a:off x="346873" y="4708526"/>
              <a:ext cx="84138" cy="88900"/>
            </a:xfrm>
            <a:custGeom>
              <a:avLst/>
              <a:gdLst>
                <a:gd name="T0" fmla="*/ 2147483646 w 104"/>
                <a:gd name="T1" fmla="*/ 2147483646 h 111"/>
                <a:gd name="T2" fmla="*/ 0 w 104"/>
                <a:gd name="T3" fmla="*/ 2147483646 h 111"/>
                <a:gd name="T4" fmla="*/ 2147483646 w 104"/>
                <a:gd name="T5" fmla="*/ 0 h 111"/>
                <a:gd name="T6" fmla="*/ 2147483646 w 104"/>
                <a:gd name="T7" fmla="*/ 2147483646 h 111"/>
                <a:gd name="T8" fmla="*/ 2147483646 w 104"/>
                <a:gd name="T9" fmla="*/ 2147483646 h 111"/>
                <a:gd name="T10" fmla="*/ 2147483646 w 104"/>
                <a:gd name="T11" fmla="*/ 2147483646 h 111"/>
                <a:gd name="T12" fmla="*/ 2147483646 w 104"/>
                <a:gd name="T13" fmla="*/ 2147483646 h 111"/>
                <a:gd name="T14" fmla="*/ 2147483646 w 104"/>
                <a:gd name="T15" fmla="*/ 2147483646 h 111"/>
                <a:gd name="T16" fmla="*/ 2147483646 w 104"/>
                <a:gd name="T17" fmla="*/ 2147483646 h 111"/>
                <a:gd name="T18" fmla="*/ 2147483646 w 104"/>
                <a:gd name="T19" fmla="*/ 2147483646 h 11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04" h="111">
                  <a:moveTo>
                    <a:pt x="52" y="111"/>
                  </a:moveTo>
                  <a:cubicBezTo>
                    <a:pt x="25" y="111"/>
                    <a:pt x="0" y="93"/>
                    <a:pt x="0" y="55"/>
                  </a:cubicBezTo>
                  <a:cubicBezTo>
                    <a:pt x="0" y="17"/>
                    <a:pt x="25" y="0"/>
                    <a:pt x="52" y="0"/>
                  </a:cubicBezTo>
                  <a:cubicBezTo>
                    <a:pt x="79" y="0"/>
                    <a:pt x="104" y="17"/>
                    <a:pt x="104" y="55"/>
                  </a:cubicBezTo>
                  <a:cubicBezTo>
                    <a:pt x="104" y="93"/>
                    <a:pt x="79" y="111"/>
                    <a:pt x="52" y="111"/>
                  </a:cubicBezTo>
                  <a:close/>
                  <a:moveTo>
                    <a:pt x="52" y="23"/>
                  </a:moveTo>
                  <a:cubicBezTo>
                    <a:pt x="31" y="23"/>
                    <a:pt x="28" y="42"/>
                    <a:pt x="28" y="55"/>
                  </a:cubicBezTo>
                  <a:cubicBezTo>
                    <a:pt x="28" y="69"/>
                    <a:pt x="31" y="87"/>
                    <a:pt x="52" y="87"/>
                  </a:cubicBezTo>
                  <a:cubicBezTo>
                    <a:pt x="73" y="87"/>
                    <a:pt x="77" y="69"/>
                    <a:pt x="77" y="55"/>
                  </a:cubicBezTo>
                  <a:cubicBezTo>
                    <a:pt x="77" y="42"/>
                    <a:pt x="73" y="23"/>
                    <a:pt x="52"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1" name="Freeform 10">
              <a:extLst>
                <a:ext uri="{FF2B5EF4-FFF2-40B4-BE49-F238E27FC236}">
                  <a16:creationId xmlns:a16="http://schemas.microsoft.com/office/drawing/2014/main" id="{53A0890F-2E6F-42AF-AA59-1475879111F5}"/>
                </a:ext>
              </a:extLst>
            </p:cNvPr>
            <p:cNvSpPr>
              <a:spLocks/>
            </p:cNvSpPr>
            <p:nvPr userDrawn="1"/>
          </p:nvSpPr>
          <p:spPr bwMode="auto">
            <a:xfrm>
              <a:off x="446885" y="4708526"/>
              <a:ext cx="47625" cy="87313"/>
            </a:xfrm>
            <a:custGeom>
              <a:avLst/>
              <a:gdLst>
                <a:gd name="T0" fmla="*/ 0 w 59"/>
                <a:gd name="T1" fmla="*/ 2147483646 h 108"/>
                <a:gd name="T2" fmla="*/ 2147483646 w 59"/>
                <a:gd name="T3" fmla="*/ 2147483646 h 108"/>
                <a:gd name="T4" fmla="*/ 2147483646 w 59"/>
                <a:gd name="T5" fmla="*/ 2147483646 h 108"/>
                <a:gd name="T6" fmla="*/ 2147483646 w 59"/>
                <a:gd name="T7" fmla="*/ 0 h 108"/>
                <a:gd name="T8" fmla="*/ 2147483646 w 59"/>
                <a:gd name="T9" fmla="*/ 2147483646 h 108"/>
                <a:gd name="T10" fmla="*/ 2147483646 w 59"/>
                <a:gd name="T11" fmla="*/ 2147483646 h 108"/>
                <a:gd name="T12" fmla="*/ 2147483646 w 59"/>
                <a:gd name="T13" fmla="*/ 2147483646 h 108"/>
                <a:gd name="T14" fmla="*/ 2147483646 w 59"/>
                <a:gd name="T15" fmla="*/ 2147483646 h 108"/>
                <a:gd name="T16" fmla="*/ 2147483646 w 59"/>
                <a:gd name="T17" fmla="*/ 2147483646 h 108"/>
                <a:gd name="T18" fmla="*/ 0 w 59"/>
                <a:gd name="T19" fmla="*/ 2147483646 h 108"/>
                <a:gd name="T20" fmla="*/ 0 w 59"/>
                <a:gd name="T21" fmla="*/ 2147483646 h 10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108">
                  <a:moveTo>
                    <a:pt x="0" y="3"/>
                  </a:moveTo>
                  <a:cubicBezTo>
                    <a:pt x="26" y="3"/>
                    <a:pt x="26" y="3"/>
                    <a:pt x="26" y="3"/>
                  </a:cubicBezTo>
                  <a:cubicBezTo>
                    <a:pt x="26" y="15"/>
                    <a:pt x="26" y="15"/>
                    <a:pt x="26" y="15"/>
                  </a:cubicBezTo>
                  <a:cubicBezTo>
                    <a:pt x="31" y="8"/>
                    <a:pt x="44" y="0"/>
                    <a:pt x="55" y="0"/>
                  </a:cubicBezTo>
                  <a:cubicBezTo>
                    <a:pt x="57" y="0"/>
                    <a:pt x="58" y="0"/>
                    <a:pt x="59" y="1"/>
                  </a:cubicBezTo>
                  <a:cubicBezTo>
                    <a:pt x="59" y="27"/>
                    <a:pt x="59" y="27"/>
                    <a:pt x="59" y="27"/>
                  </a:cubicBezTo>
                  <a:cubicBezTo>
                    <a:pt x="59" y="27"/>
                    <a:pt x="58" y="27"/>
                    <a:pt x="58" y="27"/>
                  </a:cubicBezTo>
                  <a:cubicBezTo>
                    <a:pt x="46" y="27"/>
                    <a:pt x="32" y="28"/>
                    <a:pt x="28" y="38"/>
                  </a:cubicBezTo>
                  <a:cubicBezTo>
                    <a:pt x="28" y="108"/>
                    <a:pt x="28" y="108"/>
                    <a:pt x="28" y="108"/>
                  </a:cubicBezTo>
                  <a:cubicBezTo>
                    <a:pt x="0" y="108"/>
                    <a:pt x="0" y="108"/>
                    <a:pt x="0" y="108"/>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2" name="Freeform 11">
              <a:extLst>
                <a:ext uri="{FF2B5EF4-FFF2-40B4-BE49-F238E27FC236}">
                  <a16:creationId xmlns:a16="http://schemas.microsoft.com/office/drawing/2014/main" id="{93925424-8ECA-4EDB-9F26-5FBDB8A00187}"/>
                </a:ext>
              </a:extLst>
            </p:cNvPr>
            <p:cNvSpPr>
              <a:spLocks noEditPoints="1"/>
            </p:cNvSpPr>
            <p:nvPr userDrawn="1"/>
          </p:nvSpPr>
          <p:spPr bwMode="auto">
            <a:xfrm>
              <a:off x="685010" y="4708526"/>
              <a:ext cx="79375" cy="120650"/>
            </a:xfrm>
            <a:custGeom>
              <a:avLst/>
              <a:gdLst>
                <a:gd name="T0" fmla="*/ 2147483646 w 98"/>
                <a:gd name="T1" fmla="*/ 2147483646 h 149"/>
                <a:gd name="T2" fmla="*/ 2147483646 w 98"/>
                <a:gd name="T3" fmla="*/ 2147483646 h 149"/>
                <a:gd name="T4" fmla="*/ 2147483646 w 98"/>
                <a:gd name="T5" fmla="*/ 2147483646 h 149"/>
                <a:gd name="T6" fmla="*/ 2147483646 w 98"/>
                <a:gd name="T7" fmla="*/ 2147483646 h 149"/>
                <a:gd name="T8" fmla="*/ 2147483646 w 98"/>
                <a:gd name="T9" fmla="*/ 2147483646 h 149"/>
                <a:gd name="T10" fmla="*/ 2147483646 w 98"/>
                <a:gd name="T11" fmla="*/ 2147483646 h 149"/>
                <a:gd name="T12" fmla="*/ 2147483646 w 98"/>
                <a:gd name="T13" fmla="*/ 2147483646 h 149"/>
                <a:gd name="T14" fmla="*/ 2147483646 w 98"/>
                <a:gd name="T15" fmla="*/ 2147483646 h 149"/>
                <a:gd name="T16" fmla="*/ 2147483646 w 98"/>
                <a:gd name="T17" fmla="*/ 2147483646 h 149"/>
                <a:gd name="T18" fmla="*/ 2147483646 w 98"/>
                <a:gd name="T19" fmla="*/ 2147483646 h 149"/>
                <a:gd name="T20" fmla="*/ 2147483646 w 98"/>
                <a:gd name="T21" fmla="*/ 2147483646 h 149"/>
                <a:gd name="T22" fmla="*/ 2147483646 w 98"/>
                <a:gd name="T23" fmla="*/ 2147483646 h 149"/>
                <a:gd name="T24" fmla="*/ 2147483646 w 98"/>
                <a:gd name="T25" fmla="*/ 2147483646 h 149"/>
                <a:gd name="T26" fmla="*/ 2147483646 w 98"/>
                <a:gd name="T27" fmla="*/ 2147483646 h 149"/>
                <a:gd name="T28" fmla="*/ 2147483646 w 98"/>
                <a:gd name="T29" fmla="*/ 2147483646 h 149"/>
                <a:gd name="T30" fmla="*/ 0 w 98"/>
                <a:gd name="T31" fmla="*/ 2147483646 h 149"/>
                <a:gd name="T32" fmla="*/ 2147483646 w 98"/>
                <a:gd name="T33" fmla="*/ 0 h 149"/>
                <a:gd name="T34" fmla="*/ 2147483646 w 98"/>
                <a:gd name="T35" fmla="*/ 2147483646 h 149"/>
                <a:gd name="T36" fmla="*/ 2147483646 w 98"/>
                <a:gd name="T37" fmla="*/ 2147483646 h 149"/>
                <a:gd name="T38" fmla="*/ 2147483646 w 98"/>
                <a:gd name="T39" fmla="*/ 2147483646 h 149"/>
                <a:gd name="T40" fmla="*/ 2147483646 w 98"/>
                <a:gd name="T41" fmla="*/ 2147483646 h 14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98" h="149">
                  <a:moveTo>
                    <a:pt x="49" y="85"/>
                  </a:moveTo>
                  <a:cubicBezTo>
                    <a:pt x="70" y="85"/>
                    <a:pt x="72" y="64"/>
                    <a:pt x="72" y="50"/>
                  </a:cubicBezTo>
                  <a:cubicBezTo>
                    <a:pt x="72" y="33"/>
                    <a:pt x="64" y="20"/>
                    <a:pt x="49" y="20"/>
                  </a:cubicBezTo>
                  <a:cubicBezTo>
                    <a:pt x="39" y="20"/>
                    <a:pt x="28" y="27"/>
                    <a:pt x="28" y="51"/>
                  </a:cubicBezTo>
                  <a:cubicBezTo>
                    <a:pt x="28" y="64"/>
                    <a:pt x="29" y="85"/>
                    <a:pt x="49" y="85"/>
                  </a:cubicBezTo>
                  <a:close/>
                  <a:moveTo>
                    <a:pt x="98" y="2"/>
                  </a:moveTo>
                  <a:cubicBezTo>
                    <a:pt x="98" y="102"/>
                    <a:pt x="98" y="102"/>
                    <a:pt x="98" y="102"/>
                  </a:cubicBezTo>
                  <a:cubicBezTo>
                    <a:pt x="98" y="119"/>
                    <a:pt x="97" y="148"/>
                    <a:pt x="47" y="149"/>
                  </a:cubicBezTo>
                  <a:cubicBezTo>
                    <a:pt x="26" y="149"/>
                    <a:pt x="7" y="141"/>
                    <a:pt x="3" y="123"/>
                  </a:cubicBezTo>
                  <a:cubicBezTo>
                    <a:pt x="30" y="118"/>
                    <a:pt x="30" y="118"/>
                    <a:pt x="30" y="118"/>
                  </a:cubicBezTo>
                  <a:cubicBezTo>
                    <a:pt x="32" y="123"/>
                    <a:pt x="35" y="128"/>
                    <a:pt x="50" y="128"/>
                  </a:cubicBezTo>
                  <a:cubicBezTo>
                    <a:pt x="65" y="128"/>
                    <a:pt x="72" y="122"/>
                    <a:pt x="72" y="105"/>
                  </a:cubicBezTo>
                  <a:cubicBezTo>
                    <a:pt x="72" y="93"/>
                    <a:pt x="72" y="93"/>
                    <a:pt x="72" y="93"/>
                  </a:cubicBezTo>
                  <a:cubicBezTo>
                    <a:pt x="71" y="92"/>
                    <a:pt x="71" y="92"/>
                    <a:pt x="71" y="92"/>
                  </a:cubicBezTo>
                  <a:cubicBezTo>
                    <a:pt x="67" y="100"/>
                    <a:pt x="60" y="108"/>
                    <a:pt x="44" y="108"/>
                  </a:cubicBezTo>
                  <a:cubicBezTo>
                    <a:pt x="19" y="108"/>
                    <a:pt x="0" y="91"/>
                    <a:pt x="0" y="55"/>
                  </a:cubicBezTo>
                  <a:cubicBezTo>
                    <a:pt x="0" y="20"/>
                    <a:pt x="20" y="0"/>
                    <a:pt x="42" y="0"/>
                  </a:cubicBezTo>
                  <a:cubicBezTo>
                    <a:pt x="63" y="0"/>
                    <a:pt x="71" y="10"/>
                    <a:pt x="73" y="15"/>
                  </a:cubicBezTo>
                  <a:cubicBezTo>
                    <a:pt x="73" y="15"/>
                    <a:pt x="73" y="15"/>
                    <a:pt x="73" y="15"/>
                  </a:cubicBezTo>
                  <a:cubicBezTo>
                    <a:pt x="75" y="2"/>
                    <a:pt x="75" y="2"/>
                    <a:pt x="75" y="2"/>
                  </a:cubicBezTo>
                  <a:lnTo>
                    <a:pt x="98"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3" name="Freeform 12">
              <a:extLst>
                <a:ext uri="{FF2B5EF4-FFF2-40B4-BE49-F238E27FC236}">
                  <a16:creationId xmlns:a16="http://schemas.microsoft.com/office/drawing/2014/main" id="{2D35E3AF-0BBD-4B0D-91BD-40708471484F}"/>
                </a:ext>
              </a:extLst>
            </p:cNvPr>
            <p:cNvSpPr>
              <a:spLocks noEditPoints="1"/>
            </p:cNvSpPr>
            <p:nvPr userDrawn="1"/>
          </p:nvSpPr>
          <p:spPr bwMode="auto">
            <a:xfrm>
              <a:off x="843760" y="4678363"/>
              <a:ext cx="58738" cy="26988"/>
            </a:xfrm>
            <a:custGeom>
              <a:avLst/>
              <a:gdLst>
                <a:gd name="T0" fmla="*/ 2147483646 w 37"/>
                <a:gd name="T1" fmla="*/ 2147483646 h 17"/>
                <a:gd name="T2" fmla="*/ 2147483646 w 37"/>
                <a:gd name="T3" fmla="*/ 2147483646 h 17"/>
                <a:gd name="T4" fmla="*/ 2147483646 w 37"/>
                <a:gd name="T5" fmla="*/ 2147483646 h 17"/>
                <a:gd name="T6" fmla="*/ 2147483646 w 37"/>
                <a:gd name="T7" fmla="*/ 2147483646 h 17"/>
                <a:gd name="T8" fmla="*/ 2147483646 w 37"/>
                <a:gd name="T9" fmla="*/ 2147483646 h 17"/>
                <a:gd name="T10" fmla="*/ 0 w 37"/>
                <a:gd name="T11" fmla="*/ 2147483646 h 17"/>
                <a:gd name="T12" fmla="*/ 0 w 37"/>
                <a:gd name="T13" fmla="*/ 0 h 17"/>
                <a:gd name="T14" fmla="*/ 2147483646 w 37"/>
                <a:gd name="T15" fmla="*/ 0 h 17"/>
                <a:gd name="T16" fmla="*/ 2147483646 w 37"/>
                <a:gd name="T17" fmla="*/ 2147483646 h 17"/>
                <a:gd name="T18" fmla="*/ 2147483646 w 37"/>
                <a:gd name="T19" fmla="*/ 2147483646 h 17"/>
                <a:gd name="T20" fmla="*/ 2147483646 w 37"/>
                <a:gd name="T21" fmla="*/ 2147483646 h 17"/>
                <a:gd name="T22" fmla="*/ 2147483646 w 37"/>
                <a:gd name="T23" fmla="*/ 2147483646 h 17"/>
                <a:gd name="T24" fmla="*/ 2147483646 w 37"/>
                <a:gd name="T25" fmla="*/ 2147483646 h 17"/>
                <a:gd name="T26" fmla="*/ 2147483646 w 37"/>
                <a:gd name="T27" fmla="*/ 2147483646 h 17"/>
                <a:gd name="T28" fmla="*/ 2147483646 w 37"/>
                <a:gd name="T29" fmla="*/ 2147483646 h 17"/>
                <a:gd name="T30" fmla="*/ 2147483646 w 37"/>
                <a:gd name="T31" fmla="*/ 2147483646 h 17"/>
                <a:gd name="T32" fmla="*/ 2147483646 w 37"/>
                <a:gd name="T33" fmla="*/ 2147483646 h 17"/>
                <a:gd name="T34" fmla="*/ 2147483646 w 37"/>
                <a:gd name="T35" fmla="*/ 2147483646 h 17"/>
                <a:gd name="T36" fmla="*/ 2147483646 w 37"/>
                <a:gd name="T37" fmla="*/ 2147483646 h 17"/>
                <a:gd name="T38" fmla="*/ 2147483646 w 37"/>
                <a:gd name="T39" fmla="*/ 0 h 17"/>
                <a:gd name="T40" fmla="*/ 2147483646 w 37"/>
                <a:gd name="T41" fmla="*/ 0 h 17"/>
                <a:gd name="T42" fmla="*/ 2147483646 w 37"/>
                <a:gd name="T43" fmla="*/ 2147483646 h 17"/>
                <a:gd name="T44" fmla="*/ 2147483646 w 37"/>
                <a:gd name="T45" fmla="*/ 0 h 17"/>
                <a:gd name="T46" fmla="*/ 2147483646 w 37"/>
                <a:gd name="T47" fmla="*/ 0 h 17"/>
                <a:gd name="T48" fmla="*/ 2147483646 w 37"/>
                <a:gd name="T49" fmla="*/ 2147483646 h 17"/>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37" h="17">
                  <a:moveTo>
                    <a:pt x="14" y="2"/>
                  </a:moveTo>
                  <a:lnTo>
                    <a:pt x="9" y="2"/>
                  </a:lnTo>
                  <a:lnTo>
                    <a:pt x="9" y="17"/>
                  </a:lnTo>
                  <a:lnTo>
                    <a:pt x="6" y="17"/>
                  </a:lnTo>
                  <a:lnTo>
                    <a:pt x="6" y="2"/>
                  </a:lnTo>
                  <a:lnTo>
                    <a:pt x="0" y="2"/>
                  </a:lnTo>
                  <a:lnTo>
                    <a:pt x="0" y="0"/>
                  </a:lnTo>
                  <a:lnTo>
                    <a:pt x="14" y="0"/>
                  </a:lnTo>
                  <a:lnTo>
                    <a:pt x="14" y="2"/>
                  </a:lnTo>
                  <a:close/>
                  <a:moveTo>
                    <a:pt x="37" y="17"/>
                  </a:moveTo>
                  <a:lnTo>
                    <a:pt x="34" y="17"/>
                  </a:lnTo>
                  <a:lnTo>
                    <a:pt x="34" y="2"/>
                  </a:lnTo>
                  <a:lnTo>
                    <a:pt x="29" y="17"/>
                  </a:lnTo>
                  <a:lnTo>
                    <a:pt x="27" y="17"/>
                  </a:lnTo>
                  <a:lnTo>
                    <a:pt x="21" y="2"/>
                  </a:lnTo>
                  <a:lnTo>
                    <a:pt x="20" y="2"/>
                  </a:lnTo>
                  <a:lnTo>
                    <a:pt x="20" y="17"/>
                  </a:lnTo>
                  <a:lnTo>
                    <a:pt x="18" y="17"/>
                  </a:lnTo>
                  <a:lnTo>
                    <a:pt x="18" y="0"/>
                  </a:lnTo>
                  <a:lnTo>
                    <a:pt x="22" y="0"/>
                  </a:lnTo>
                  <a:lnTo>
                    <a:pt x="28" y="13"/>
                  </a:lnTo>
                  <a:lnTo>
                    <a:pt x="33" y="0"/>
                  </a:lnTo>
                  <a:lnTo>
                    <a:pt x="37" y="0"/>
                  </a:lnTo>
                  <a:lnTo>
                    <a:pt x="37" y="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grpSp>
      <p:pic>
        <p:nvPicPr>
          <p:cNvPr id="14" name="Image 10">
            <a:extLst>
              <a:ext uri="{FF2B5EF4-FFF2-40B4-BE49-F238E27FC236}">
                <a16:creationId xmlns:a16="http://schemas.microsoft.com/office/drawing/2014/main" id="{B3BEA7B5-A7A6-443A-A240-0E9A1BA3708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101013" y="4111625"/>
            <a:ext cx="885825"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Titre 11"/>
          <p:cNvSpPr>
            <a:spLocks noGrp="1"/>
          </p:cNvSpPr>
          <p:nvPr>
            <p:ph type="title"/>
          </p:nvPr>
        </p:nvSpPr>
        <p:spPr>
          <a:xfrm>
            <a:off x="313535" y="267618"/>
            <a:ext cx="6202681" cy="743744"/>
          </a:xfrm>
          <a:prstGeom prst="rect">
            <a:avLst/>
          </a:prstGeom>
        </p:spPr>
        <p:txBody>
          <a:bodyPr/>
          <a:lstStyle>
            <a:lvl1pPr algn="l">
              <a:defRPr sz="4000">
                <a:solidFill>
                  <a:schemeClr val="bg1"/>
                </a:solidFill>
              </a:defRPr>
            </a:lvl1pPr>
          </a:lstStyle>
          <a:p>
            <a:r>
              <a:rPr lang="fr-FR" dirty="0"/>
              <a:t>Modifiez le style du titre</a:t>
            </a:r>
          </a:p>
        </p:txBody>
      </p:sp>
      <p:sp>
        <p:nvSpPr>
          <p:cNvPr id="16" name="Espace réservé du contenu 5"/>
          <p:cNvSpPr>
            <a:spLocks noGrp="1"/>
          </p:cNvSpPr>
          <p:nvPr>
            <p:ph sz="quarter" idx="10"/>
          </p:nvPr>
        </p:nvSpPr>
        <p:spPr>
          <a:xfrm>
            <a:off x="338465" y="1177192"/>
            <a:ext cx="7839075" cy="504825"/>
          </a:xfrm>
          <a:prstGeom prst="rect">
            <a:avLst/>
          </a:prstGeom>
        </p:spPr>
        <p:txBody>
          <a:bodyPr/>
          <a:lstStyle>
            <a:lvl1pPr>
              <a:defRPr sz="1600">
                <a:solidFill>
                  <a:schemeClr val="bg1"/>
                </a:solidFill>
              </a:defRPr>
            </a:lvl1pPr>
          </a:lstStyle>
          <a:p>
            <a:pPr lvl="0"/>
            <a:r>
              <a:rPr lang="fr-FR"/>
              <a:t>Cliquez pour modifier les styles du texte du masque</a:t>
            </a:r>
          </a:p>
        </p:txBody>
      </p:sp>
      <p:sp>
        <p:nvSpPr>
          <p:cNvPr id="18" name="Espace réservé du contenu 5"/>
          <p:cNvSpPr>
            <a:spLocks noGrp="1"/>
          </p:cNvSpPr>
          <p:nvPr>
            <p:ph sz="quarter" idx="11"/>
          </p:nvPr>
        </p:nvSpPr>
        <p:spPr>
          <a:xfrm>
            <a:off x="367912" y="1923678"/>
            <a:ext cx="7839075" cy="504825"/>
          </a:xfrm>
          <a:prstGeom prst="rect">
            <a:avLst/>
          </a:prstGeom>
        </p:spPr>
        <p:txBody>
          <a:bodyPr/>
          <a:lstStyle>
            <a:lvl1pPr>
              <a:defRPr sz="1400" baseline="0">
                <a:solidFill>
                  <a:schemeClr val="bg1"/>
                </a:solidFill>
              </a:defRPr>
            </a:lvl1pPr>
          </a:lstStyle>
          <a:p>
            <a:pPr lvl="0"/>
            <a:r>
              <a:rPr lang="fr-FR"/>
              <a:t>Cliquez pour modifier les styles du texte du masque</a:t>
            </a:r>
          </a:p>
        </p:txBody>
      </p:sp>
    </p:spTree>
    <p:extLst>
      <p:ext uri="{BB962C8B-B14F-4D97-AF65-F5344CB8AC3E}">
        <p14:creationId xmlns:p14="http://schemas.microsoft.com/office/powerpoint/2010/main" val="1665246915"/>
      </p:ext>
    </p:extLst>
  </p:cSld>
  <p:clrMapOvr>
    <a:masterClrMapping/>
  </p:clrMapOvr>
  <p:transition spd="med">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MERCI OFR SIMPLE NOIR">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31253209-5E9B-408F-86DC-4909DB43B3AD}"/>
              </a:ext>
            </a:extLst>
          </p:cNvPr>
          <p:cNvGrpSpPr>
            <a:grpSpLocks/>
          </p:cNvGrpSpPr>
          <p:nvPr userDrawn="1"/>
        </p:nvGrpSpPr>
        <p:grpSpPr bwMode="auto">
          <a:xfrm>
            <a:off x="314325" y="4233863"/>
            <a:ext cx="612775" cy="612775"/>
            <a:chOff x="313535" y="4233863"/>
            <a:chExt cx="612775" cy="612775"/>
          </a:xfrm>
        </p:grpSpPr>
        <p:sp>
          <p:nvSpPr>
            <p:cNvPr id="4" name="Rectangle 5">
              <a:extLst>
                <a:ext uri="{FF2B5EF4-FFF2-40B4-BE49-F238E27FC236}">
                  <a16:creationId xmlns:a16="http://schemas.microsoft.com/office/drawing/2014/main" id="{8E431DA8-FDC6-43C3-8E7A-B9205F67D1B3}"/>
                </a:ext>
              </a:extLst>
            </p:cNvPr>
            <p:cNvSpPr>
              <a:spLocks noChangeArrowheads="1"/>
            </p:cNvSpPr>
            <p:nvPr userDrawn="1"/>
          </p:nvSpPr>
          <p:spPr bwMode="auto">
            <a:xfrm>
              <a:off x="313535" y="4233863"/>
              <a:ext cx="612775" cy="612775"/>
            </a:xfrm>
            <a:prstGeom prst="rect">
              <a:avLst/>
            </a:prstGeom>
            <a:solidFill>
              <a:srgbClr val="FF79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a:p>
          </p:txBody>
        </p:sp>
        <p:sp>
          <p:nvSpPr>
            <p:cNvPr id="5" name="Freeform 6">
              <a:extLst>
                <a:ext uri="{FF2B5EF4-FFF2-40B4-BE49-F238E27FC236}">
                  <a16:creationId xmlns:a16="http://schemas.microsoft.com/office/drawing/2014/main" id="{42DBDE13-86A2-4344-9704-9DBC3E03A145}"/>
                </a:ext>
              </a:extLst>
            </p:cNvPr>
            <p:cNvSpPr>
              <a:spLocks noEditPoints="1"/>
            </p:cNvSpPr>
            <p:nvPr userDrawn="1"/>
          </p:nvSpPr>
          <p:spPr bwMode="auto">
            <a:xfrm>
              <a:off x="500860" y="4708526"/>
              <a:ext cx="74613" cy="87313"/>
            </a:xfrm>
            <a:custGeom>
              <a:avLst/>
              <a:gdLst>
                <a:gd name="T0" fmla="*/ 2147483646 w 93"/>
                <a:gd name="T1" fmla="*/ 2147483646 h 109"/>
                <a:gd name="T2" fmla="*/ 2147483646 w 93"/>
                <a:gd name="T3" fmla="*/ 2147483646 h 109"/>
                <a:gd name="T4" fmla="*/ 0 w 93"/>
                <a:gd name="T5" fmla="*/ 2147483646 h 109"/>
                <a:gd name="T6" fmla="*/ 2147483646 w 93"/>
                <a:gd name="T7" fmla="*/ 2147483646 h 109"/>
                <a:gd name="T8" fmla="*/ 2147483646 w 93"/>
                <a:gd name="T9" fmla="*/ 2147483646 h 109"/>
                <a:gd name="T10" fmla="*/ 2147483646 w 93"/>
                <a:gd name="T11" fmla="*/ 2147483646 h 109"/>
                <a:gd name="T12" fmla="*/ 2147483646 w 93"/>
                <a:gd name="T13" fmla="*/ 2147483646 h 109"/>
                <a:gd name="T14" fmla="*/ 2147483646 w 93"/>
                <a:gd name="T15" fmla="*/ 2147483646 h 109"/>
                <a:gd name="T16" fmla="*/ 2147483646 w 93"/>
                <a:gd name="T17" fmla="*/ 0 h 109"/>
                <a:gd name="T18" fmla="*/ 2147483646 w 93"/>
                <a:gd name="T19" fmla="*/ 2147483646 h 109"/>
                <a:gd name="T20" fmla="*/ 2147483646 w 93"/>
                <a:gd name="T21" fmla="*/ 2147483646 h 109"/>
                <a:gd name="T22" fmla="*/ 2147483646 w 93"/>
                <a:gd name="T23" fmla="*/ 2147483646 h 109"/>
                <a:gd name="T24" fmla="*/ 2147483646 w 93"/>
                <a:gd name="T25" fmla="*/ 2147483646 h 109"/>
                <a:gd name="T26" fmla="*/ 2147483646 w 93"/>
                <a:gd name="T27" fmla="*/ 2147483646 h 109"/>
                <a:gd name="T28" fmla="*/ 2147483646 w 93"/>
                <a:gd name="T29" fmla="*/ 2147483646 h 109"/>
                <a:gd name="T30" fmla="*/ 2147483646 w 93"/>
                <a:gd name="T31" fmla="*/ 2147483646 h 109"/>
                <a:gd name="T32" fmla="*/ 2147483646 w 93"/>
                <a:gd name="T33" fmla="*/ 2147483646 h 109"/>
                <a:gd name="T34" fmla="*/ 2147483646 w 93"/>
                <a:gd name="T35" fmla="*/ 2147483646 h 10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93" h="109">
                  <a:moveTo>
                    <a:pt x="66" y="99"/>
                  </a:moveTo>
                  <a:cubicBezTo>
                    <a:pt x="55" y="106"/>
                    <a:pt x="43" y="109"/>
                    <a:pt x="31" y="109"/>
                  </a:cubicBezTo>
                  <a:cubicBezTo>
                    <a:pt x="11" y="109"/>
                    <a:pt x="0" y="96"/>
                    <a:pt x="0" y="79"/>
                  </a:cubicBezTo>
                  <a:cubicBezTo>
                    <a:pt x="0" y="55"/>
                    <a:pt x="21" y="42"/>
                    <a:pt x="66" y="37"/>
                  </a:cubicBezTo>
                  <a:cubicBezTo>
                    <a:pt x="66" y="32"/>
                    <a:pt x="66" y="32"/>
                    <a:pt x="66" y="32"/>
                  </a:cubicBezTo>
                  <a:cubicBezTo>
                    <a:pt x="66" y="24"/>
                    <a:pt x="60" y="19"/>
                    <a:pt x="49" y="19"/>
                  </a:cubicBezTo>
                  <a:cubicBezTo>
                    <a:pt x="39" y="19"/>
                    <a:pt x="30" y="24"/>
                    <a:pt x="24" y="32"/>
                  </a:cubicBezTo>
                  <a:cubicBezTo>
                    <a:pt x="5" y="21"/>
                    <a:pt x="5" y="21"/>
                    <a:pt x="5" y="21"/>
                  </a:cubicBezTo>
                  <a:cubicBezTo>
                    <a:pt x="15" y="7"/>
                    <a:pt x="30" y="0"/>
                    <a:pt x="50" y="0"/>
                  </a:cubicBezTo>
                  <a:cubicBezTo>
                    <a:pt x="77" y="0"/>
                    <a:pt x="93" y="12"/>
                    <a:pt x="93" y="32"/>
                  </a:cubicBezTo>
                  <a:cubicBezTo>
                    <a:pt x="93" y="32"/>
                    <a:pt x="93" y="108"/>
                    <a:pt x="93" y="108"/>
                  </a:cubicBezTo>
                  <a:cubicBezTo>
                    <a:pt x="68" y="108"/>
                    <a:pt x="68" y="108"/>
                    <a:pt x="68" y="108"/>
                  </a:cubicBezTo>
                  <a:lnTo>
                    <a:pt x="66" y="99"/>
                  </a:lnTo>
                  <a:close/>
                  <a:moveTo>
                    <a:pt x="27" y="77"/>
                  </a:moveTo>
                  <a:cubicBezTo>
                    <a:pt x="27" y="84"/>
                    <a:pt x="31" y="90"/>
                    <a:pt x="39" y="90"/>
                  </a:cubicBezTo>
                  <a:cubicBezTo>
                    <a:pt x="48" y="90"/>
                    <a:pt x="57" y="87"/>
                    <a:pt x="65" y="79"/>
                  </a:cubicBezTo>
                  <a:cubicBezTo>
                    <a:pt x="65" y="54"/>
                    <a:pt x="65" y="54"/>
                    <a:pt x="65" y="54"/>
                  </a:cubicBezTo>
                  <a:cubicBezTo>
                    <a:pt x="39" y="57"/>
                    <a:pt x="27" y="64"/>
                    <a:pt x="27"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6" name="Freeform 7">
              <a:extLst>
                <a:ext uri="{FF2B5EF4-FFF2-40B4-BE49-F238E27FC236}">
                  <a16:creationId xmlns:a16="http://schemas.microsoft.com/office/drawing/2014/main" id="{0DF4A266-9F72-45F0-BB80-A252FA0ED97D}"/>
                </a:ext>
              </a:extLst>
            </p:cNvPr>
            <p:cNvSpPr>
              <a:spLocks/>
            </p:cNvSpPr>
            <p:nvPr userDrawn="1"/>
          </p:nvSpPr>
          <p:spPr bwMode="auto">
            <a:xfrm>
              <a:off x="592935" y="4708526"/>
              <a:ext cx="76200" cy="87313"/>
            </a:xfrm>
            <a:custGeom>
              <a:avLst/>
              <a:gdLst>
                <a:gd name="T0" fmla="*/ 0 w 94"/>
                <a:gd name="T1" fmla="*/ 2147483646 h 108"/>
                <a:gd name="T2" fmla="*/ 2147483646 w 94"/>
                <a:gd name="T3" fmla="*/ 2147483646 h 108"/>
                <a:gd name="T4" fmla="*/ 2147483646 w 94"/>
                <a:gd name="T5" fmla="*/ 2147483646 h 108"/>
                <a:gd name="T6" fmla="*/ 2147483646 w 94"/>
                <a:gd name="T7" fmla="*/ 0 h 108"/>
                <a:gd name="T8" fmla="*/ 2147483646 w 94"/>
                <a:gd name="T9" fmla="*/ 2147483646 h 108"/>
                <a:gd name="T10" fmla="*/ 2147483646 w 94"/>
                <a:gd name="T11" fmla="*/ 2147483646 h 108"/>
                <a:gd name="T12" fmla="*/ 2147483646 w 94"/>
                <a:gd name="T13" fmla="*/ 2147483646 h 108"/>
                <a:gd name="T14" fmla="*/ 2147483646 w 94"/>
                <a:gd name="T15" fmla="*/ 2147483646 h 108"/>
                <a:gd name="T16" fmla="*/ 2147483646 w 94"/>
                <a:gd name="T17" fmla="*/ 2147483646 h 108"/>
                <a:gd name="T18" fmla="*/ 2147483646 w 94"/>
                <a:gd name="T19" fmla="*/ 2147483646 h 108"/>
                <a:gd name="T20" fmla="*/ 2147483646 w 94"/>
                <a:gd name="T21" fmla="*/ 2147483646 h 108"/>
                <a:gd name="T22" fmla="*/ 0 w 94"/>
                <a:gd name="T23" fmla="*/ 2147483646 h 108"/>
                <a:gd name="T24" fmla="*/ 0 w 94"/>
                <a:gd name="T25" fmla="*/ 2147483646 h 10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4" h="108">
                  <a:moveTo>
                    <a:pt x="0" y="5"/>
                  </a:moveTo>
                  <a:cubicBezTo>
                    <a:pt x="23" y="2"/>
                    <a:pt x="23" y="2"/>
                    <a:pt x="23" y="2"/>
                  </a:cubicBezTo>
                  <a:cubicBezTo>
                    <a:pt x="25" y="15"/>
                    <a:pt x="25" y="15"/>
                    <a:pt x="25" y="15"/>
                  </a:cubicBezTo>
                  <a:cubicBezTo>
                    <a:pt x="38" y="5"/>
                    <a:pt x="48" y="0"/>
                    <a:pt x="61" y="0"/>
                  </a:cubicBezTo>
                  <a:cubicBezTo>
                    <a:pt x="83" y="0"/>
                    <a:pt x="94" y="12"/>
                    <a:pt x="94" y="34"/>
                  </a:cubicBezTo>
                  <a:cubicBezTo>
                    <a:pt x="94" y="108"/>
                    <a:pt x="94" y="108"/>
                    <a:pt x="94" y="108"/>
                  </a:cubicBezTo>
                  <a:cubicBezTo>
                    <a:pt x="66" y="108"/>
                    <a:pt x="66" y="108"/>
                    <a:pt x="66" y="108"/>
                  </a:cubicBezTo>
                  <a:cubicBezTo>
                    <a:pt x="66" y="39"/>
                    <a:pt x="66" y="39"/>
                    <a:pt x="66" y="39"/>
                  </a:cubicBezTo>
                  <a:cubicBezTo>
                    <a:pt x="66" y="26"/>
                    <a:pt x="63" y="21"/>
                    <a:pt x="53" y="21"/>
                  </a:cubicBezTo>
                  <a:cubicBezTo>
                    <a:pt x="45" y="21"/>
                    <a:pt x="36" y="24"/>
                    <a:pt x="27" y="32"/>
                  </a:cubicBezTo>
                  <a:cubicBezTo>
                    <a:pt x="27" y="108"/>
                    <a:pt x="27" y="108"/>
                    <a:pt x="27" y="108"/>
                  </a:cubicBezTo>
                  <a:cubicBezTo>
                    <a:pt x="0" y="108"/>
                    <a:pt x="0" y="108"/>
                    <a:pt x="0" y="108"/>
                  </a:cubicBezTo>
                  <a:lnTo>
                    <a:pt x="0"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7" name="Freeform 8">
              <a:extLst>
                <a:ext uri="{FF2B5EF4-FFF2-40B4-BE49-F238E27FC236}">
                  <a16:creationId xmlns:a16="http://schemas.microsoft.com/office/drawing/2014/main" id="{DB728A7D-7C15-440D-9E80-41F23A346AC0}"/>
                </a:ext>
              </a:extLst>
            </p:cNvPr>
            <p:cNvSpPr>
              <a:spLocks noEditPoints="1"/>
            </p:cNvSpPr>
            <p:nvPr userDrawn="1"/>
          </p:nvSpPr>
          <p:spPr bwMode="auto">
            <a:xfrm>
              <a:off x="778673" y="4708526"/>
              <a:ext cx="79375" cy="88900"/>
            </a:xfrm>
            <a:custGeom>
              <a:avLst/>
              <a:gdLst>
                <a:gd name="T0" fmla="*/ 2147483646 w 98"/>
                <a:gd name="T1" fmla="*/ 2147483646 h 110"/>
                <a:gd name="T2" fmla="*/ 0 w 98"/>
                <a:gd name="T3" fmla="*/ 2147483646 h 110"/>
                <a:gd name="T4" fmla="*/ 2147483646 w 98"/>
                <a:gd name="T5" fmla="*/ 0 h 110"/>
                <a:gd name="T6" fmla="*/ 2147483646 w 98"/>
                <a:gd name="T7" fmla="*/ 2147483646 h 110"/>
                <a:gd name="T8" fmla="*/ 2147483646 w 98"/>
                <a:gd name="T9" fmla="*/ 2147483646 h 110"/>
                <a:gd name="T10" fmla="*/ 2147483646 w 98"/>
                <a:gd name="T11" fmla="*/ 2147483646 h 110"/>
                <a:gd name="T12" fmla="*/ 2147483646 w 98"/>
                <a:gd name="T13" fmla="*/ 2147483646 h 110"/>
                <a:gd name="T14" fmla="*/ 2147483646 w 98"/>
                <a:gd name="T15" fmla="*/ 2147483646 h 110"/>
                <a:gd name="T16" fmla="*/ 2147483646 w 98"/>
                <a:gd name="T17" fmla="*/ 2147483646 h 110"/>
                <a:gd name="T18" fmla="*/ 2147483646 w 98"/>
                <a:gd name="T19" fmla="*/ 2147483646 h 110"/>
                <a:gd name="T20" fmla="*/ 2147483646 w 98"/>
                <a:gd name="T21" fmla="*/ 2147483646 h 110"/>
                <a:gd name="T22" fmla="*/ 2147483646 w 98"/>
                <a:gd name="T23" fmla="*/ 2147483646 h 110"/>
                <a:gd name="T24" fmla="*/ 2147483646 w 98"/>
                <a:gd name="T25" fmla="*/ 2147483646 h 110"/>
                <a:gd name="T26" fmla="*/ 2147483646 w 98"/>
                <a:gd name="T27" fmla="*/ 2147483646 h 11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98" h="110">
                  <a:moveTo>
                    <a:pt x="50" y="110"/>
                  </a:moveTo>
                  <a:cubicBezTo>
                    <a:pt x="19" y="110"/>
                    <a:pt x="0" y="90"/>
                    <a:pt x="0" y="55"/>
                  </a:cubicBezTo>
                  <a:cubicBezTo>
                    <a:pt x="0" y="20"/>
                    <a:pt x="19" y="0"/>
                    <a:pt x="49" y="0"/>
                  </a:cubicBezTo>
                  <a:cubicBezTo>
                    <a:pt x="80" y="0"/>
                    <a:pt x="98" y="20"/>
                    <a:pt x="98" y="54"/>
                  </a:cubicBezTo>
                  <a:cubicBezTo>
                    <a:pt x="98" y="56"/>
                    <a:pt x="97" y="57"/>
                    <a:pt x="97" y="59"/>
                  </a:cubicBezTo>
                  <a:cubicBezTo>
                    <a:pt x="27" y="59"/>
                    <a:pt x="27" y="59"/>
                    <a:pt x="27" y="59"/>
                  </a:cubicBezTo>
                  <a:cubicBezTo>
                    <a:pt x="28" y="79"/>
                    <a:pt x="36" y="89"/>
                    <a:pt x="52" y="89"/>
                  </a:cubicBezTo>
                  <a:cubicBezTo>
                    <a:pt x="63" y="89"/>
                    <a:pt x="70" y="85"/>
                    <a:pt x="76" y="76"/>
                  </a:cubicBezTo>
                  <a:cubicBezTo>
                    <a:pt x="96" y="87"/>
                    <a:pt x="96" y="87"/>
                    <a:pt x="96" y="87"/>
                  </a:cubicBezTo>
                  <a:cubicBezTo>
                    <a:pt x="87" y="102"/>
                    <a:pt x="71" y="110"/>
                    <a:pt x="50" y="110"/>
                  </a:cubicBezTo>
                  <a:close/>
                  <a:moveTo>
                    <a:pt x="70" y="41"/>
                  </a:moveTo>
                  <a:cubicBezTo>
                    <a:pt x="70" y="27"/>
                    <a:pt x="62" y="19"/>
                    <a:pt x="49" y="19"/>
                  </a:cubicBezTo>
                  <a:cubicBezTo>
                    <a:pt x="37" y="19"/>
                    <a:pt x="29" y="27"/>
                    <a:pt x="28" y="41"/>
                  </a:cubicBezTo>
                  <a:lnTo>
                    <a:pt x="70"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8" name="Freeform 9">
              <a:extLst>
                <a:ext uri="{FF2B5EF4-FFF2-40B4-BE49-F238E27FC236}">
                  <a16:creationId xmlns:a16="http://schemas.microsoft.com/office/drawing/2014/main" id="{4D51C406-6394-473A-869B-3B1A2E9AB135}"/>
                </a:ext>
              </a:extLst>
            </p:cNvPr>
            <p:cNvSpPr>
              <a:spLocks noEditPoints="1"/>
            </p:cNvSpPr>
            <p:nvPr userDrawn="1"/>
          </p:nvSpPr>
          <p:spPr bwMode="auto">
            <a:xfrm>
              <a:off x="346873" y="4708526"/>
              <a:ext cx="84138" cy="88900"/>
            </a:xfrm>
            <a:custGeom>
              <a:avLst/>
              <a:gdLst>
                <a:gd name="T0" fmla="*/ 2147483646 w 104"/>
                <a:gd name="T1" fmla="*/ 2147483646 h 111"/>
                <a:gd name="T2" fmla="*/ 0 w 104"/>
                <a:gd name="T3" fmla="*/ 2147483646 h 111"/>
                <a:gd name="T4" fmla="*/ 2147483646 w 104"/>
                <a:gd name="T5" fmla="*/ 0 h 111"/>
                <a:gd name="T6" fmla="*/ 2147483646 w 104"/>
                <a:gd name="T7" fmla="*/ 2147483646 h 111"/>
                <a:gd name="T8" fmla="*/ 2147483646 w 104"/>
                <a:gd name="T9" fmla="*/ 2147483646 h 111"/>
                <a:gd name="T10" fmla="*/ 2147483646 w 104"/>
                <a:gd name="T11" fmla="*/ 2147483646 h 111"/>
                <a:gd name="T12" fmla="*/ 2147483646 w 104"/>
                <a:gd name="T13" fmla="*/ 2147483646 h 111"/>
                <a:gd name="T14" fmla="*/ 2147483646 w 104"/>
                <a:gd name="T15" fmla="*/ 2147483646 h 111"/>
                <a:gd name="T16" fmla="*/ 2147483646 w 104"/>
                <a:gd name="T17" fmla="*/ 2147483646 h 111"/>
                <a:gd name="T18" fmla="*/ 2147483646 w 104"/>
                <a:gd name="T19" fmla="*/ 2147483646 h 11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04" h="111">
                  <a:moveTo>
                    <a:pt x="52" y="111"/>
                  </a:moveTo>
                  <a:cubicBezTo>
                    <a:pt x="25" y="111"/>
                    <a:pt x="0" y="93"/>
                    <a:pt x="0" y="55"/>
                  </a:cubicBezTo>
                  <a:cubicBezTo>
                    <a:pt x="0" y="17"/>
                    <a:pt x="25" y="0"/>
                    <a:pt x="52" y="0"/>
                  </a:cubicBezTo>
                  <a:cubicBezTo>
                    <a:pt x="79" y="0"/>
                    <a:pt x="104" y="17"/>
                    <a:pt x="104" y="55"/>
                  </a:cubicBezTo>
                  <a:cubicBezTo>
                    <a:pt x="104" y="93"/>
                    <a:pt x="79" y="111"/>
                    <a:pt x="52" y="111"/>
                  </a:cubicBezTo>
                  <a:close/>
                  <a:moveTo>
                    <a:pt x="52" y="23"/>
                  </a:moveTo>
                  <a:cubicBezTo>
                    <a:pt x="31" y="23"/>
                    <a:pt x="28" y="42"/>
                    <a:pt x="28" y="55"/>
                  </a:cubicBezTo>
                  <a:cubicBezTo>
                    <a:pt x="28" y="69"/>
                    <a:pt x="31" y="87"/>
                    <a:pt x="52" y="87"/>
                  </a:cubicBezTo>
                  <a:cubicBezTo>
                    <a:pt x="73" y="87"/>
                    <a:pt x="77" y="69"/>
                    <a:pt x="77" y="55"/>
                  </a:cubicBezTo>
                  <a:cubicBezTo>
                    <a:pt x="77" y="42"/>
                    <a:pt x="73" y="23"/>
                    <a:pt x="52"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9" name="Freeform 10">
              <a:extLst>
                <a:ext uri="{FF2B5EF4-FFF2-40B4-BE49-F238E27FC236}">
                  <a16:creationId xmlns:a16="http://schemas.microsoft.com/office/drawing/2014/main" id="{779079AD-E403-4663-BB2C-E8D0C97BC42A}"/>
                </a:ext>
              </a:extLst>
            </p:cNvPr>
            <p:cNvSpPr>
              <a:spLocks/>
            </p:cNvSpPr>
            <p:nvPr userDrawn="1"/>
          </p:nvSpPr>
          <p:spPr bwMode="auto">
            <a:xfrm>
              <a:off x="446885" y="4708526"/>
              <a:ext cx="47625" cy="87313"/>
            </a:xfrm>
            <a:custGeom>
              <a:avLst/>
              <a:gdLst>
                <a:gd name="T0" fmla="*/ 0 w 59"/>
                <a:gd name="T1" fmla="*/ 2147483646 h 108"/>
                <a:gd name="T2" fmla="*/ 2147483646 w 59"/>
                <a:gd name="T3" fmla="*/ 2147483646 h 108"/>
                <a:gd name="T4" fmla="*/ 2147483646 w 59"/>
                <a:gd name="T5" fmla="*/ 2147483646 h 108"/>
                <a:gd name="T6" fmla="*/ 2147483646 w 59"/>
                <a:gd name="T7" fmla="*/ 0 h 108"/>
                <a:gd name="T8" fmla="*/ 2147483646 w 59"/>
                <a:gd name="T9" fmla="*/ 2147483646 h 108"/>
                <a:gd name="T10" fmla="*/ 2147483646 w 59"/>
                <a:gd name="T11" fmla="*/ 2147483646 h 108"/>
                <a:gd name="T12" fmla="*/ 2147483646 w 59"/>
                <a:gd name="T13" fmla="*/ 2147483646 h 108"/>
                <a:gd name="T14" fmla="*/ 2147483646 w 59"/>
                <a:gd name="T15" fmla="*/ 2147483646 h 108"/>
                <a:gd name="T16" fmla="*/ 2147483646 w 59"/>
                <a:gd name="T17" fmla="*/ 2147483646 h 108"/>
                <a:gd name="T18" fmla="*/ 0 w 59"/>
                <a:gd name="T19" fmla="*/ 2147483646 h 108"/>
                <a:gd name="T20" fmla="*/ 0 w 59"/>
                <a:gd name="T21" fmla="*/ 2147483646 h 10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108">
                  <a:moveTo>
                    <a:pt x="0" y="3"/>
                  </a:moveTo>
                  <a:cubicBezTo>
                    <a:pt x="26" y="3"/>
                    <a:pt x="26" y="3"/>
                    <a:pt x="26" y="3"/>
                  </a:cubicBezTo>
                  <a:cubicBezTo>
                    <a:pt x="26" y="15"/>
                    <a:pt x="26" y="15"/>
                    <a:pt x="26" y="15"/>
                  </a:cubicBezTo>
                  <a:cubicBezTo>
                    <a:pt x="31" y="8"/>
                    <a:pt x="44" y="0"/>
                    <a:pt x="55" y="0"/>
                  </a:cubicBezTo>
                  <a:cubicBezTo>
                    <a:pt x="57" y="0"/>
                    <a:pt x="58" y="0"/>
                    <a:pt x="59" y="1"/>
                  </a:cubicBezTo>
                  <a:cubicBezTo>
                    <a:pt x="59" y="27"/>
                    <a:pt x="59" y="27"/>
                    <a:pt x="59" y="27"/>
                  </a:cubicBezTo>
                  <a:cubicBezTo>
                    <a:pt x="59" y="27"/>
                    <a:pt x="58" y="27"/>
                    <a:pt x="58" y="27"/>
                  </a:cubicBezTo>
                  <a:cubicBezTo>
                    <a:pt x="46" y="27"/>
                    <a:pt x="32" y="28"/>
                    <a:pt x="28" y="38"/>
                  </a:cubicBezTo>
                  <a:cubicBezTo>
                    <a:pt x="28" y="108"/>
                    <a:pt x="28" y="108"/>
                    <a:pt x="28" y="108"/>
                  </a:cubicBezTo>
                  <a:cubicBezTo>
                    <a:pt x="0" y="108"/>
                    <a:pt x="0" y="108"/>
                    <a:pt x="0" y="108"/>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 name="Freeform 11">
              <a:extLst>
                <a:ext uri="{FF2B5EF4-FFF2-40B4-BE49-F238E27FC236}">
                  <a16:creationId xmlns:a16="http://schemas.microsoft.com/office/drawing/2014/main" id="{DA51005E-FF10-4CB2-85F6-1DF8F21FF492}"/>
                </a:ext>
              </a:extLst>
            </p:cNvPr>
            <p:cNvSpPr>
              <a:spLocks noEditPoints="1"/>
            </p:cNvSpPr>
            <p:nvPr userDrawn="1"/>
          </p:nvSpPr>
          <p:spPr bwMode="auto">
            <a:xfrm>
              <a:off x="685010" y="4708526"/>
              <a:ext cx="79375" cy="120650"/>
            </a:xfrm>
            <a:custGeom>
              <a:avLst/>
              <a:gdLst>
                <a:gd name="T0" fmla="*/ 2147483646 w 98"/>
                <a:gd name="T1" fmla="*/ 2147483646 h 149"/>
                <a:gd name="T2" fmla="*/ 2147483646 w 98"/>
                <a:gd name="T3" fmla="*/ 2147483646 h 149"/>
                <a:gd name="T4" fmla="*/ 2147483646 w 98"/>
                <a:gd name="T5" fmla="*/ 2147483646 h 149"/>
                <a:gd name="T6" fmla="*/ 2147483646 w 98"/>
                <a:gd name="T7" fmla="*/ 2147483646 h 149"/>
                <a:gd name="T8" fmla="*/ 2147483646 w 98"/>
                <a:gd name="T9" fmla="*/ 2147483646 h 149"/>
                <a:gd name="T10" fmla="*/ 2147483646 w 98"/>
                <a:gd name="T11" fmla="*/ 2147483646 h 149"/>
                <a:gd name="T12" fmla="*/ 2147483646 w 98"/>
                <a:gd name="T13" fmla="*/ 2147483646 h 149"/>
                <a:gd name="T14" fmla="*/ 2147483646 w 98"/>
                <a:gd name="T15" fmla="*/ 2147483646 h 149"/>
                <a:gd name="T16" fmla="*/ 2147483646 w 98"/>
                <a:gd name="T17" fmla="*/ 2147483646 h 149"/>
                <a:gd name="T18" fmla="*/ 2147483646 w 98"/>
                <a:gd name="T19" fmla="*/ 2147483646 h 149"/>
                <a:gd name="T20" fmla="*/ 2147483646 w 98"/>
                <a:gd name="T21" fmla="*/ 2147483646 h 149"/>
                <a:gd name="T22" fmla="*/ 2147483646 w 98"/>
                <a:gd name="T23" fmla="*/ 2147483646 h 149"/>
                <a:gd name="T24" fmla="*/ 2147483646 w 98"/>
                <a:gd name="T25" fmla="*/ 2147483646 h 149"/>
                <a:gd name="T26" fmla="*/ 2147483646 w 98"/>
                <a:gd name="T27" fmla="*/ 2147483646 h 149"/>
                <a:gd name="T28" fmla="*/ 2147483646 w 98"/>
                <a:gd name="T29" fmla="*/ 2147483646 h 149"/>
                <a:gd name="T30" fmla="*/ 0 w 98"/>
                <a:gd name="T31" fmla="*/ 2147483646 h 149"/>
                <a:gd name="T32" fmla="*/ 2147483646 w 98"/>
                <a:gd name="T33" fmla="*/ 0 h 149"/>
                <a:gd name="T34" fmla="*/ 2147483646 w 98"/>
                <a:gd name="T35" fmla="*/ 2147483646 h 149"/>
                <a:gd name="T36" fmla="*/ 2147483646 w 98"/>
                <a:gd name="T37" fmla="*/ 2147483646 h 149"/>
                <a:gd name="T38" fmla="*/ 2147483646 w 98"/>
                <a:gd name="T39" fmla="*/ 2147483646 h 149"/>
                <a:gd name="T40" fmla="*/ 2147483646 w 98"/>
                <a:gd name="T41" fmla="*/ 2147483646 h 14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98" h="149">
                  <a:moveTo>
                    <a:pt x="49" y="85"/>
                  </a:moveTo>
                  <a:cubicBezTo>
                    <a:pt x="70" y="85"/>
                    <a:pt x="72" y="64"/>
                    <a:pt x="72" y="50"/>
                  </a:cubicBezTo>
                  <a:cubicBezTo>
                    <a:pt x="72" y="33"/>
                    <a:pt x="64" y="20"/>
                    <a:pt x="49" y="20"/>
                  </a:cubicBezTo>
                  <a:cubicBezTo>
                    <a:pt x="39" y="20"/>
                    <a:pt x="28" y="27"/>
                    <a:pt x="28" y="51"/>
                  </a:cubicBezTo>
                  <a:cubicBezTo>
                    <a:pt x="28" y="64"/>
                    <a:pt x="29" y="85"/>
                    <a:pt x="49" y="85"/>
                  </a:cubicBezTo>
                  <a:close/>
                  <a:moveTo>
                    <a:pt x="98" y="2"/>
                  </a:moveTo>
                  <a:cubicBezTo>
                    <a:pt x="98" y="102"/>
                    <a:pt x="98" y="102"/>
                    <a:pt x="98" y="102"/>
                  </a:cubicBezTo>
                  <a:cubicBezTo>
                    <a:pt x="98" y="119"/>
                    <a:pt x="97" y="148"/>
                    <a:pt x="47" y="149"/>
                  </a:cubicBezTo>
                  <a:cubicBezTo>
                    <a:pt x="26" y="149"/>
                    <a:pt x="7" y="141"/>
                    <a:pt x="3" y="123"/>
                  </a:cubicBezTo>
                  <a:cubicBezTo>
                    <a:pt x="30" y="118"/>
                    <a:pt x="30" y="118"/>
                    <a:pt x="30" y="118"/>
                  </a:cubicBezTo>
                  <a:cubicBezTo>
                    <a:pt x="32" y="123"/>
                    <a:pt x="35" y="128"/>
                    <a:pt x="50" y="128"/>
                  </a:cubicBezTo>
                  <a:cubicBezTo>
                    <a:pt x="65" y="128"/>
                    <a:pt x="72" y="122"/>
                    <a:pt x="72" y="105"/>
                  </a:cubicBezTo>
                  <a:cubicBezTo>
                    <a:pt x="72" y="93"/>
                    <a:pt x="72" y="93"/>
                    <a:pt x="72" y="93"/>
                  </a:cubicBezTo>
                  <a:cubicBezTo>
                    <a:pt x="71" y="92"/>
                    <a:pt x="71" y="92"/>
                    <a:pt x="71" y="92"/>
                  </a:cubicBezTo>
                  <a:cubicBezTo>
                    <a:pt x="67" y="100"/>
                    <a:pt x="60" y="108"/>
                    <a:pt x="44" y="108"/>
                  </a:cubicBezTo>
                  <a:cubicBezTo>
                    <a:pt x="19" y="108"/>
                    <a:pt x="0" y="91"/>
                    <a:pt x="0" y="55"/>
                  </a:cubicBezTo>
                  <a:cubicBezTo>
                    <a:pt x="0" y="20"/>
                    <a:pt x="20" y="0"/>
                    <a:pt x="42" y="0"/>
                  </a:cubicBezTo>
                  <a:cubicBezTo>
                    <a:pt x="63" y="0"/>
                    <a:pt x="71" y="10"/>
                    <a:pt x="73" y="15"/>
                  </a:cubicBezTo>
                  <a:cubicBezTo>
                    <a:pt x="73" y="15"/>
                    <a:pt x="73" y="15"/>
                    <a:pt x="73" y="15"/>
                  </a:cubicBezTo>
                  <a:cubicBezTo>
                    <a:pt x="75" y="2"/>
                    <a:pt x="75" y="2"/>
                    <a:pt x="75" y="2"/>
                  </a:cubicBezTo>
                  <a:lnTo>
                    <a:pt x="98"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1" name="Freeform 12">
              <a:extLst>
                <a:ext uri="{FF2B5EF4-FFF2-40B4-BE49-F238E27FC236}">
                  <a16:creationId xmlns:a16="http://schemas.microsoft.com/office/drawing/2014/main" id="{C4DE8F35-A98C-412E-AFDE-DB09B9B0B73D}"/>
                </a:ext>
              </a:extLst>
            </p:cNvPr>
            <p:cNvSpPr>
              <a:spLocks noEditPoints="1"/>
            </p:cNvSpPr>
            <p:nvPr userDrawn="1"/>
          </p:nvSpPr>
          <p:spPr bwMode="auto">
            <a:xfrm>
              <a:off x="843760" y="4678363"/>
              <a:ext cx="58738" cy="26988"/>
            </a:xfrm>
            <a:custGeom>
              <a:avLst/>
              <a:gdLst>
                <a:gd name="T0" fmla="*/ 2147483646 w 37"/>
                <a:gd name="T1" fmla="*/ 2147483646 h 17"/>
                <a:gd name="T2" fmla="*/ 2147483646 w 37"/>
                <a:gd name="T3" fmla="*/ 2147483646 h 17"/>
                <a:gd name="T4" fmla="*/ 2147483646 w 37"/>
                <a:gd name="T5" fmla="*/ 2147483646 h 17"/>
                <a:gd name="T6" fmla="*/ 2147483646 w 37"/>
                <a:gd name="T7" fmla="*/ 2147483646 h 17"/>
                <a:gd name="T8" fmla="*/ 2147483646 w 37"/>
                <a:gd name="T9" fmla="*/ 2147483646 h 17"/>
                <a:gd name="T10" fmla="*/ 0 w 37"/>
                <a:gd name="T11" fmla="*/ 2147483646 h 17"/>
                <a:gd name="T12" fmla="*/ 0 w 37"/>
                <a:gd name="T13" fmla="*/ 0 h 17"/>
                <a:gd name="T14" fmla="*/ 2147483646 w 37"/>
                <a:gd name="T15" fmla="*/ 0 h 17"/>
                <a:gd name="T16" fmla="*/ 2147483646 w 37"/>
                <a:gd name="T17" fmla="*/ 2147483646 h 17"/>
                <a:gd name="T18" fmla="*/ 2147483646 w 37"/>
                <a:gd name="T19" fmla="*/ 2147483646 h 17"/>
                <a:gd name="T20" fmla="*/ 2147483646 w 37"/>
                <a:gd name="T21" fmla="*/ 2147483646 h 17"/>
                <a:gd name="T22" fmla="*/ 2147483646 w 37"/>
                <a:gd name="T23" fmla="*/ 2147483646 h 17"/>
                <a:gd name="T24" fmla="*/ 2147483646 w 37"/>
                <a:gd name="T25" fmla="*/ 2147483646 h 17"/>
                <a:gd name="T26" fmla="*/ 2147483646 w 37"/>
                <a:gd name="T27" fmla="*/ 2147483646 h 17"/>
                <a:gd name="T28" fmla="*/ 2147483646 w 37"/>
                <a:gd name="T29" fmla="*/ 2147483646 h 17"/>
                <a:gd name="T30" fmla="*/ 2147483646 w 37"/>
                <a:gd name="T31" fmla="*/ 2147483646 h 17"/>
                <a:gd name="T32" fmla="*/ 2147483646 w 37"/>
                <a:gd name="T33" fmla="*/ 2147483646 h 17"/>
                <a:gd name="T34" fmla="*/ 2147483646 w 37"/>
                <a:gd name="T35" fmla="*/ 2147483646 h 17"/>
                <a:gd name="T36" fmla="*/ 2147483646 w 37"/>
                <a:gd name="T37" fmla="*/ 2147483646 h 17"/>
                <a:gd name="T38" fmla="*/ 2147483646 w 37"/>
                <a:gd name="T39" fmla="*/ 0 h 17"/>
                <a:gd name="T40" fmla="*/ 2147483646 w 37"/>
                <a:gd name="T41" fmla="*/ 0 h 17"/>
                <a:gd name="T42" fmla="*/ 2147483646 w 37"/>
                <a:gd name="T43" fmla="*/ 2147483646 h 17"/>
                <a:gd name="T44" fmla="*/ 2147483646 w 37"/>
                <a:gd name="T45" fmla="*/ 0 h 17"/>
                <a:gd name="T46" fmla="*/ 2147483646 w 37"/>
                <a:gd name="T47" fmla="*/ 0 h 17"/>
                <a:gd name="T48" fmla="*/ 2147483646 w 37"/>
                <a:gd name="T49" fmla="*/ 2147483646 h 17"/>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37" h="17">
                  <a:moveTo>
                    <a:pt x="14" y="2"/>
                  </a:moveTo>
                  <a:lnTo>
                    <a:pt x="9" y="2"/>
                  </a:lnTo>
                  <a:lnTo>
                    <a:pt x="9" y="17"/>
                  </a:lnTo>
                  <a:lnTo>
                    <a:pt x="6" y="17"/>
                  </a:lnTo>
                  <a:lnTo>
                    <a:pt x="6" y="2"/>
                  </a:lnTo>
                  <a:lnTo>
                    <a:pt x="0" y="2"/>
                  </a:lnTo>
                  <a:lnTo>
                    <a:pt x="0" y="0"/>
                  </a:lnTo>
                  <a:lnTo>
                    <a:pt x="14" y="0"/>
                  </a:lnTo>
                  <a:lnTo>
                    <a:pt x="14" y="2"/>
                  </a:lnTo>
                  <a:close/>
                  <a:moveTo>
                    <a:pt x="37" y="17"/>
                  </a:moveTo>
                  <a:lnTo>
                    <a:pt x="34" y="17"/>
                  </a:lnTo>
                  <a:lnTo>
                    <a:pt x="34" y="2"/>
                  </a:lnTo>
                  <a:lnTo>
                    <a:pt x="29" y="17"/>
                  </a:lnTo>
                  <a:lnTo>
                    <a:pt x="27" y="17"/>
                  </a:lnTo>
                  <a:lnTo>
                    <a:pt x="21" y="2"/>
                  </a:lnTo>
                  <a:lnTo>
                    <a:pt x="20" y="2"/>
                  </a:lnTo>
                  <a:lnTo>
                    <a:pt x="20" y="17"/>
                  </a:lnTo>
                  <a:lnTo>
                    <a:pt x="18" y="17"/>
                  </a:lnTo>
                  <a:lnTo>
                    <a:pt x="18" y="0"/>
                  </a:lnTo>
                  <a:lnTo>
                    <a:pt x="22" y="0"/>
                  </a:lnTo>
                  <a:lnTo>
                    <a:pt x="28" y="13"/>
                  </a:lnTo>
                  <a:lnTo>
                    <a:pt x="33" y="0"/>
                  </a:lnTo>
                  <a:lnTo>
                    <a:pt x="37" y="0"/>
                  </a:lnTo>
                  <a:lnTo>
                    <a:pt x="37" y="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grpSp>
      <p:grpSp>
        <p:nvGrpSpPr>
          <p:cNvPr id="12" name="Groupe 10">
            <a:extLst>
              <a:ext uri="{FF2B5EF4-FFF2-40B4-BE49-F238E27FC236}">
                <a16:creationId xmlns:a16="http://schemas.microsoft.com/office/drawing/2014/main" id="{A9A10D0C-1A7B-4FBF-90F7-D3404587ABB5}"/>
              </a:ext>
            </a:extLst>
          </p:cNvPr>
          <p:cNvGrpSpPr>
            <a:grpSpLocks/>
          </p:cNvGrpSpPr>
          <p:nvPr userDrawn="1"/>
        </p:nvGrpSpPr>
        <p:grpSpPr bwMode="auto">
          <a:xfrm>
            <a:off x="7885113" y="4011613"/>
            <a:ext cx="884237" cy="857250"/>
            <a:chOff x="7934758" y="4011910"/>
            <a:chExt cx="885714" cy="857143"/>
          </a:xfrm>
        </p:grpSpPr>
        <p:pic>
          <p:nvPicPr>
            <p:cNvPr id="13" name="Image 11">
              <a:extLst>
                <a:ext uri="{FF2B5EF4-FFF2-40B4-BE49-F238E27FC236}">
                  <a16:creationId xmlns:a16="http://schemas.microsoft.com/office/drawing/2014/main" id="{5C9C367B-6160-432D-BFAF-32B554F33149}"/>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934758" y="4011910"/>
              <a:ext cx="885714" cy="857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Ellipse 13">
              <a:extLst>
                <a:ext uri="{FF2B5EF4-FFF2-40B4-BE49-F238E27FC236}">
                  <a16:creationId xmlns:a16="http://schemas.microsoft.com/office/drawing/2014/main" id="{CF1C61E0-145D-4436-95BA-5E19BCA01B4B}"/>
                </a:ext>
              </a:extLst>
            </p:cNvPr>
            <p:cNvSpPr/>
            <p:nvPr userDrawn="1"/>
          </p:nvSpPr>
          <p:spPr>
            <a:xfrm>
              <a:off x="7999954" y="4080163"/>
              <a:ext cx="755323" cy="746032"/>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sz="1600" dirty="0">
                <a:solidFill>
                  <a:srgbClr val="000000"/>
                </a:solidFill>
              </a:endParaRPr>
            </a:p>
          </p:txBody>
        </p:sp>
      </p:grpSp>
      <p:sp>
        <p:nvSpPr>
          <p:cNvPr id="15" name="ZoneTexte 14">
            <a:extLst>
              <a:ext uri="{FF2B5EF4-FFF2-40B4-BE49-F238E27FC236}">
                <a16:creationId xmlns:a16="http://schemas.microsoft.com/office/drawing/2014/main" id="{F31607B8-9D87-4390-9ADA-976C60B3FE91}"/>
              </a:ext>
            </a:extLst>
          </p:cNvPr>
          <p:cNvSpPr txBox="1"/>
          <p:nvPr userDrawn="1"/>
        </p:nvSpPr>
        <p:spPr>
          <a:xfrm>
            <a:off x="347663" y="1177925"/>
            <a:ext cx="4933950" cy="873125"/>
          </a:xfrm>
          <a:prstGeom prst="rect">
            <a:avLst/>
          </a:prstGeom>
        </p:spPr>
        <p:txBody>
          <a:bodyPr lIns="0" tIns="0" rIns="0" bIns="0">
            <a:spAutoFit/>
          </a:bodyPr>
          <a:lstStyle/>
          <a:p>
            <a:pPr defTabSz="914400" eaLnBrk="1" hangingPunct="1">
              <a:lnSpc>
                <a:spcPct val="90000"/>
              </a:lnSpc>
              <a:spcBef>
                <a:spcPts val="600"/>
              </a:spcBef>
              <a:buClr>
                <a:srgbClr val="FFFFFF"/>
              </a:buClr>
              <a:buSzPct val="25000"/>
              <a:buFont typeface="Calibri" pitchFamily="34" charset="0"/>
              <a:buNone/>
              <a:defRPr/>
            </a:pPr>
            <a:r>
              <a:rPr lang="fr-FR" spc="-20" dirty="0">
                <a:latin typeface="Helvetica 75 Bold" pitchFamily="34" charset="0"/>
                <a:ea typeface="+mn-ea"/>
                <a:cs typeface="Arial" panose="020B0604020202020204" pitchFamily="34" charset="0"/>
              </a:rPr>
              <a:t>Pour toute demande d’accompagnement :</a:t>
            </a:r>
          </a:p>
          <a:p>
            <a:pPr defTabSz="914400" eaLnBrk="1" hangingPunct="1">
              <a:lnSpc>
                <a:spcPct val="90000"/>
              </a:lnSpc>
              <a:spcBef>
                <a:spcPts val="600"/>
              </a:spcBef>
              <a:buClr>
                <a:srgbClr val="FFFFFF"/>
              </a:buClr>
              <a:buSzPct val="25000"/>
              <a:buFont typeface="Calibri" pitchFamily="34" charset="0"/>
              <a:buNone/>
              <a:defRPr/>
            </a:pPr>
            <a:r>
              <a:rPr lang="fr-FR" spc="-20" dirty="0">
                <a:latin typeface="Helvetica 75 Bold" pitchFamily="34" charset="0"/>
                <a:ea typeface="+mn-ea"/>
                <a:cs typeface="Arial" panose="020B0604020202020204" pitchFamily="34" charset="0"/>
              </a:rPr>
              <a:t>ZZZ ACCESSIBILITY SUPPORT (accessibilty.support@orange.com)</a:t>
            </a:r>
          </a:p>
          <a:p>
            <a:pPr>
              <a:defRPr/>
            </a:pPr>
            <a:endParaRPr lang="fr-FR" dirty="0" err="1">
              <a:latin typeface="Helvetica 75" pitchFamily="34" charset="0"/>
              <a:ea typeface="ＭＳ Ｐゴシック" panose="020B0600070205080204" pitchFamily="34" charset="-128"/>
            </a:endParaRPr>
          </a:p>
        </p:txBody>
      </p:sp>
      <p:sp>
        <p:nvSpPr>
          <p:cNvPr id="21" name="Titre 11"/>
          <p:cNvSpPr>
            <a:spLocks noGrp="1"/>
          </p:cNvSpPr>
          <p:nvPr>
            <p:ph type="title"/>
          </p:nvPr>
        </p:nvSpPr>
        <p:spPr>
          <a:xfrm>
            <a:off x="313535" y="267618"/>
            <a:ext cx="4831159" cy="743744"/>
          </a:xfrm>
          <a:prstGeom prst="rect">
            <a:avLst/>
          </a:prstGeom>
        </p:spPr>
        <p:txBody>
          <a:bodyPr/>
          <a:lstStyle>
            <a:lvl1pPr algn="l">
              <a:defRPr sz="4000">
                <a:solidFill>
                  <a:schemeClr val="tx1"/>
                </a:solidFill>
              </a:defRPr>
            </a:lvl1pPr>
          </a:lstStyle>
          <a:p>
            <a:r>
              <a:rPr lang="fr-FR"/>
              <a:t>Modifiez le style du titre</a:t>
            </a:r>
            <a:endParaRPr lang="fr-FR" dirty="0"/>
          </a:p>
        </p:txBody>
      </p:sp>
    </p:spTree>
    <p:extLst>
      <p:ext uri="{BB962C8B-B14F-4D97-AF65-F5344CB8AC3E}">
        <p14:creationId xmlns:p14="http://schemas.microsoft.com/office/powerpoint/2010/main" val="3639566098"/>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ommaire">
    <p:spTree>
      <p:nvGrpSpPr>
        <p:cNvPr id="1" name=""/>
        <p:cNvGrpSpPr/>
        <p:nvPr/>
      </p:nvGrpSpPr>
      <p:grpSpPr>
        <a:xfrm>
          <a:off x="0" y="0"/>
          <a:ext cx="0" cy="0"/>
          <a:chOff x="0" y="0"/>
          <a:chExt cx="0" cy="0"/>
        </a:xfrm>
      </p:grpSpPr>
      <p:sp>
        <p:nvSpPr>
          <p:cNvPr id="3" name="Content Placeholder 2"/>
          <p:cNvSpPr>
            <a:spLocks noGrp="1"/>
          </p:cNvSpPr>
          <p:nvPr>
            <p:ph idx="1"/>
          </p:nvPr>
        </p:nvSpPr>
        <p:spPr>
          <a:xfrm>
            <a:off x="339726" y="339725"/>
            <a:ext cx="8470899" cy="4130675"/>
          </a:xfrm>
        </p:spPr>
        <p:txBody>
          <a:bodyPr/>
          <a:lstStyle>
            <a:lvl1pPr>
              <a:lnSpc>
                <a:spcPct val="85000"/>
              </a:lnSpc>
              <a:spcAft>
                <a:spcPts val="0"/>
              </a:spcAft>
              <a:defRPr sz="3000">
                <a:solidFill>
                  <a:srgbClr val="FF6600"/>
                </a:solidFill>
                <a:latin typeface="Helvetica 75 Bold" panose="020B0804020202020204" pitchFamily="34" charset="0"/>
              </a:defRPr>
            </a:lvl1pPr>
            <a:lvl2pPr marL="401638" marR="0" indent="-401638" algn="l" defTabSz="514350" rtl="0" eaLnBrk="1" fontAlgn="base" latinLnBrk="0" hangingPunct="1">
              <a:lnSpc>
                <a:spcPct val="85000"/>
              </a:lnSpc>
              <a:spcBef>
                <a:spcPct val="0"/>
              </a:spcBef>
              <a:spcAft>
                <a:spcPts val="0"/>
              </a:spcAft>
              <a:buClrTx/>
              <a:buSzTx/>
              <a:buFont typeface="+mj-lt"/>
              <a:buAutoNum type="arabicPeriod"/>
              <a:tabLst/>
              <a:defRPr lang="fr-FR" sz="3000" kern="1200" dirty="0" smtClean="0">
                <a:solidFill>
                  <a:schemeClr val="bg1"/>
                </a:solidFill>
                <a:latin typeface="Helvetica 75 Bold" panose="020B0804020202020204" pitchFamily="34" charset="0"/>
                <a:ea typeface="ＭＳ Ｐゴシック" pitchFamily="34" charset="-128"/>
                <a:cs typeface="+mn-cs"/>
              </a:defRPr>
            </a:lvl2pPr>
            <a:lvl3pPr marL="401638" indent="-401638">
              <a:lnSpc>
                <a:spcPct val="85000"/>
              </a:lnSpc>
              <a:spcAft>
                <a:spcPts val="800"/>
              </a:spcAft>
              <a:buFont typeface="+mj-lt"/>
              <a:buNone/>
              <a:defRPr sz="3000">
                <a:solidFill>
                  <a:schemeClr val="bg1"/>
                </a:solidFill>
              </a:defRPr>
            </a:lvl3pPr>
            <a:lvl4pPr marL="401638" indent="-401638">
              <a:lnSpc>
                <a:spcPct val="85000"/>
              </a:lnSpc>
              <a:spcAft>
                <a:spcPts val="800"/>
              </a:spcAft>
              <a:buFont typeface="+mj-lt"/>
              <a:buNone/>
              <a:defRPr sz="3000">
                <a:solidFill>
                  <a:schemeClr val="bg1"/>
                </a:solidFill>
              </a:defRPr>
            </a:lvl4pPr>
            <a:lvl5pPr marL="0" indent="0">
              <a:lnSpc>
                <a:spcPct val="85000"/>
              </a:lnSpc>
              <a:spcAft>
                <a:spcPts val="800"/>
              </a:spcAft>
              <a:buFont typeface="+mj-lt"/>
              <a:buNone/>
              <a:defRPr sz="3000">
                <a:solidFill>
                  <a:schemeClr val="bg1"/>
                </a:solidFill>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Tree>
    <p:extLst>
      <p:ext uri="{BB962C8B-B14F-4D97-AF65-F5344CB8AC3E}">
        <p14:creationId xmlns:p14="http://schemas.microsoft.com/office/powerpoint/2010/main" val="1580644786"/>
      </p:ext>
    </p:extLst>
  </p:cSld>
  <p:clrMapOvr>
    <a:masterClrMapping/>
  </p:clrMapOvr>
  <p:transition spd="med">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Merci">
    <p:bg>
      <p:bgPr>
        <a:solidFill>
          <a:schemeClr val="tx1"/>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9D0B755-706C-466C-9A58-F7E0003198CA}"/>
              </a:ext>
            </a:extLst>
          </p:cNvPr>
          <p:cNvGrpSpPr>
            <a:grpSpLocks/>
          </p:cNvGrpSpPr>
          <p:nvPr/>
        </p:nvGrpSpPr>
        <p:grpSpPr bwMode="auto">
          <a:xfrm>
            <a:off x="314325" y="4233863"/>
            <a:ext cx="612775" cy="612775"/>
            <a:chOff x="313535" y="4233863"/>
            <a:chExt cx="612775" cy="612775"/>
          </a:xfrm>
        </p:grpSpPr>
        <p:sp>
          <p:nvSpPr>
            <p:cNvPr id="4" name="Rectangle 5">
              <a:extLst>
                <a:ext uri="{FF2B5EF4-FFF2-40B4-BE49-F238E27FC236}">
                  <a16:creationId xmlns:a16="http://schemas.microsoft.com/office/drawing/2014/main" id="{FEBFBD96-BAD4-454B-AD42-2DB9B210C63F}"/>
                </a:ext>
              </a:extLst>
            </p:cNvPr>
            <p:cNvSpPr>
              <a:spLocks noChangeArrowheads="1"/>
            </p:cNvSpPr>
            <p:nvPr userDrawn="1"/>
          </p:nvSpPr>
          <p:spPr bwMode="auto">
            <a:xfrm>
              <a:off x="313535" y="4233863"/>
              <a:ext cx="612775" cy="612775"/>
            </a:xfrm>
            <a:prstGeom prst="rect">
              <a:avLst/>
            </a:prstGeom>
            <a:solidFill>
              <a:srgbClr val="FF79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a:solidFill>
                  <a:schemeClr val="bg1"/>
                </a:solidFill>
              </a:endParaRPr>
            </a:p>
          </p:txBody>
        </p:sp>
        <p:sp>
          <p:nvSpPr>
            <p:cNvPr id="5" name="Freeform 6">
              <a:extLst>
                <a:ext uri="{FF2B5EF4-FFF2-40B4-BE49-F238E27FC236}">
                  <a16:creationId xmlns:a16="http://schemas.microsoft.com/office/drawing/2014/main" id="{87FDD2FB-8B00-4646-B72B-0A1C78E689AF}"/>
                </a:ext>
              </a:extLst>
            </p:cNvPr>
            <p:cNvSpPr>
              <a:spLocks noEditPoints="1"/>
            </p:cNvSpPr>
            <p:nvPr userDrawn="1"/>
          </p:nvSpPr>
          <p:spPr bwMode="auto">
            <a:xfrm>
              <a:off x="500860" y="4708526"/>
              <a:ext cx="74613" cy="87313"/>
            </a:xfrm>
            <a:custGeom>
              <a:avLst/>
              <a:gdLst>
                <a:gd name="T0" fmla="*/ 2147483646 w 93"/>
                <a:gd name="T1" fmla="*/ 2147483646 h 109"/>
                <a:gd name="T2" fmla="*/ 2147483646 w 93"/>
                <a:gd name="T3" fmla="*/ 2147483646 h 109"/>
                <a:gd name="T4" fmla="*/ 0 w 93"/>
                <a:gd name="T5" fmla="*/ 2147483646 h 109"/>
                <a:gd name="T6" fmla="*/ 2147483646 w 93"/>
                <a:gd name="T7" fmla="*/ 2147483646 h 109"/>
                <a:gd name="T8" fmla="*/ 2147483646 w 93"/>
                <a:gd name="T9" fmla="*/ 2147483646 h 109"/>
                <a:gd name="T10" fmla="*/ 2147483646 w 93"/>
                <a:gd name="T11" fmla="*/ 2147483646 h 109"/>
                <a:gd name="T12" fmla="*/ 2147483646 w 93"/>
                <a:gd name="T13" fmla="*/ 2147483646 h 109"/>
                <a:gd name="T14" fmla="*/ 2147483646 w 93"/>
                <a:gd name="T15" fmla="*/ 2147483646 h 109"/>
                <a:gd name="T16" fmla="*/ 2147483646 w 93"/>
                <a:gd name="T17" fmla="*/ 0 h 109"/>
                <a:gd name="T18" fmla="*/ 2147483646 w 93"/>
                <a:gd name="T19" fmla="*/ 2147483646 h 109"/>
                <a:gd name="T20" fmla="*/ 2147483646 w 93"/>
                <a:gd name="T21" fmla="*/ 2147483646 h 109"/>
                <a:gd name="T22" fmla="*/ 2147483646 w 93"/>
                <a:gd name="T23" fmla="*/ 2147483646 h 109"/>
                <a:gd name="T24" fmla="*/ 2147483646 w 93"/>
                <a:gd name="T25" fmla="*/ 2147483646 h 109"/>
                <a:gd name="T26" fmla="*/ 2147483646 w 93"/>
                <a:gd name="T27" fmla="*/ 2147483646 h 109"/>
                <a:gd name="T28" fmla="*/ 2147483646 w 93"/>
                <a:gd name="T29" fmla="*/ 2147483646 h 109"/>
                <a:gd name="T30" fmla="*/ 2147483646 w 93"/>
                <a:gd name="T31" fmla="*/ 2147483646 h 109"/>
                <a:gd name="T32" fmla="*/ 2147483646 w 93"/>
                <a:gd name="T33" fmla="*/ 2147483646 h 109"/>
                <a:gd name="T34" fmla="*/ 2147483646 w 93"/>
                <a:gd name="T35" fmla="*/ 2147483646 h 10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93" h="109">
                  <a:moveTo>
                    <a:pt x="66" y="99"/>
                  </a:moveTo>
                  <a:cubicBezTo>
                    <a:pt x="55" y="106"/>
                    <a:pt x="43" y="109"/>
                    <a:pt x="31" y="109"/>
                  </a:cubicBezTo>
                  <a:cubicBezTo>
                    <a:pt x="11" y="109"/>
                    <a:pt x="0" y="96"/>
                    <a:pt x="0" y="79"/>
                  </a:cubicBezTo>
                  <a:cubicBezTo>
                    <a:pt x="0" y="55"/>
                    <a:pt x="21" y="42"/>
                    <a:pt x="66" y="37"/>
                  </a:cubicBezTo>
                  <a:cubicBezTo>
                    <a:pt x="66" y="32"/>
                    <a:pt x="66" y="32"/>
                    <a:pt x="66" y="32"/>
                  </a:cubicBezTo>
                  <a:cubicBezTo>
                    <a:pt x="66" y="24"/>
                    <a:pt x="60" y="19"/>
                    <a:pt x="49" y="19"/>
                  </a:cubicBezTo>
                  <a:cubicBezTo>
                    <a:pt x="39" y="19"/>
                    <a:pt x="30" y="24"/>
                    <a:pt x="24" y="32"/>
                  </a:cubicBezTo>
                  <a:cubicBezTo>
                    <a:pt x="5" y="21"/>
                    <a:pt x="5" y="21"/>
                    <a:pt x="5" y="21"/>
                  </a:cubicBezTo>
                  <a:cubicBezTo>
                    <a:pt x="15" y="7"/>
                    <a:pt x="30" y="0"/>
                    <a:pt x="50" y="0"/>
                  </a:cubicBezTo>
                  <a:cubicBezTo>
                    <a:pt x="77" y="0"/>
                    <a:pt x="93" y="12"/>
                    <a:pt x="93" y="32"/>
                  </a:cubicBezTo>
                  <a:cubicBezTo>
                    <a:pt x="93" y="32"/>
                    <a:pt x="93" y="108"/>
                    <a:pt x="93" y="108"/>
                  </a:cubicBezTo>
                  <a:cubicBezTo>
                    <a:pt x="68" y="108"/>
                    <a:pt x="68" y="108"/>
                    <a:pt x="68" y="108"/>
                  </a:cubicBezTo>
                  <a:lnTo>
                    <a:pt x="66" y="99"/>
                  </a:lnTo>
                  <a:close/>
                  <a:moveTo>
                    <a:pt x="27" y="77"/>
                  </a:moveTo>
                  <a:cubicBezTo>
                    <a:pt x="27" y="84"/>
                    <a:pt x="31" y="90"/>
                    <a:pt x="39" y="90"/>
                  </a:cubicBezTo>
                  <a:cubicBezTo>
                    <a:pt x="48" y="90"/>
                    <a:pt x="57" y="87"/>
                    <a:pt x="65" y="79"/>
                  </a:cubicBezTo>
                  <a:cubicBezTo>
                    <a:pt x="65" y="54"/>
                    <a:pt x="65" y="54"/>
                    <a:pt x="65" y="54"/>
                  </a:cubicBezTo>
                  <a:cubicBezTo>
                    <a:pt x="39" y="57"/>
                    <a:pt x="27" y="64"/>
                    <a:pt x="27"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6" name="Freeform 7">
              <a:extLst>
                <a:ext uri="{FF2B5EF4-FFF2-40B4-BE49-F238E27FC236}">
                  <a16:creationId xmlns:a16="http://schemas.microsoft.com/office/drawing/2014/main" id="{0552CC0D-A6C2-489B-97B3-D0876EB5CBDA}"/>
                </a:ext>
              </a:extLst>
            </p:cNvPr>
            <p:cNvSpPr>
              <a:spLocks/>
            </p:cNvSpPr>
            <p:nvPr userDrawn="1"/>
          </p:nvSpPr>
          <p:spPr bwMode="auto">
            <a:xfrm>
              <a:off x="592935" y="4708526"/>
              <a:ext cx="76200" cy="87313"/>
            </a:xfrm>
            <a:custGeom>
              <a:avLst/>
              <a:gdLst>
                <a:gd name="T0" fmla="*/ 0 w 94"/>
                <a:gd name="T1" fmla="*/ 2147483646 h 108"/>
                <a:gd name="T2" fmla="*/ 2147483646 w 94"/>
                <a:gd name="T3" fmla="*/ 2147483646 h 108"/>
                <a:gd name="T4" fmla="*/ 2147483646 w 94"/>
                <a:gd name="T5" fmla="*/ 2147483646 h 108"/>
                <a:gd name="T6" fmla="*/ 2147483646 w 94"/>
                <a:gd name="T7" fmla="*/ 0 h 108"/>
                <a:gd name="T8" fmla="*/ 2147483646 w 94"/>
                <a:gd name="T9" fmla="*/ 2147483646 h 108"/>
                <a:gd name="T10" fmla="*/ 2147483646 w 94"/>
                <a:gd name="T11" fmla="*/ 2147483646 h 108"/>
                <a:gd name="T12" fmla="*/ 2147483646 w 94"/>
                <a:gd name="T13" fmla="*/ 2147483646 h 108"/>
                <a:gd name="T14" fmla="*/ 2147483646 w 94"/>
                <a:gd name="T15" fmla="*/ 2147483646 h 108"/>
                <a:gd name="T16" fmla="*/ 2147483646 w 94"/>
                <a:gd name="T17" fmla="*/ 2147483646 h 108"/>
                <a:gd name="T18" fmla="*/ 2147483646 w 94"/>
                <a:gd name="T19" fmla="*/ 2147483646 h 108"/>
                <a:gd name="T20" fmla="*/ 2147483646 w 94"/>
                <a:gd name="T21" fmla="*/ 2147483646 h 108"/>
                <a:gd name="T22" fmla="*/ 0 w 94"/>
                <a:gd name="T23" fmla="*/ 2147483646 h 108"/>
                <a:gd name="T24" fmla="*/ 0 w 94"/>
                <a:gd name="T25" fmla="*/ 2147483646 h 10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4" h="108">
                  <a:moveTo>
                    <a:pt x="0" y="5"/>
                  </a:moveTo>
                  <a:cubicBezTo>
                    <a:pt x="23" y="2"/>
                    <a:pt x="23" y="2"/>
                    <a:pt x="23" y="2"/>
                  </a:cubicBezTo>
                  <a:cubicBezTo>
                    <a:pt x="25" y="15"/>
                    <a:pt x="25" y="15"/>
                    <a:pt x="25" y="15"/>
                  </a:cubicBezTo>
                  <a:cubicBezTo>
                    <a:pt x="38" y="5"/>
                    <a:pt x="48" y="0"/>
                    <a:pt x="61" y="0"/>
                  </a:cubicBezTo>
                  <a:cubicBezTo>
                    <a:pt x="83" y="0"/>
                    <a:pt x="94" y="12"/>
                    <a:pt x="94" y="34"/>
                  </a:cubicBezTo>
                  <a:cubicBezTo>
                    <a:pt x="94" y="108"/>
                    <a:pt x="94" y="108"/>
                    <a:pt x="94" y="108"/>
                  </a:cubicBezTo>
                  <a:cubicBezTo>
                    <a:pt x="66" y="108"/>
                    <a:pt x="66" y="108"/>
                    <a:pt x="66" y="108"/>
                  </a:cubicBezTo>
                  <a:cubicBezTo>
                    <a:pt x="66" y="39"/>
                    <a:pt x="66" y="39"/>
                    <a:pt x="66" y="39"/>
                  </a:cubicBezTo>
                  <a:cubicBezTo>
                    <a:pt x="66" y="26"/>
                    <a:pt x="63" y="21"/>
                    <a:pt x="53" y="21"/>
                  </a:cubicBezTo>
                  <a:cubicBezTo>
                    <a:pt x="45" y="21"/>
                    <a:pt x="36" y="24"/>
                    <a:pt x="27" y="32"/>
                  </a:cubicBezTo>
                  <a:cubicBezTo>
                    <a:pt x="27" y="108"/>
                    <a:pt x="27" y="108"/>
                    <a:pt x="27" y="108"/>
                  </a:cubicBezTo>
                  <a:cubicBezTo>
                    <a:pt x="0" y="108"/>
                    <a:pt x="0" y="108"/>
                    <a:pt x="0" y="108"/>
                  </a:cubicBezTo>
                  <a:lnTo>
                    <a:pt x="0"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7" name="Freeform 8">
              <a:extLst>
                <a:ext uri="{FF2B5EF4-FFF2-40B4-BE49-F238E27FC236}">
                  <a16:creationId xmlns:a16="http://schemas.microsoft.com/office/drawing/2014/main" id="{12DB3D50-CAF6-4B8C-8035-BFB0A16984E4}"/>
                </a:ext>
              </a:extLst>
            </p:cNvPr>
            <p:cNvSpPr>
              <a:spLocks noEditPoints="1"/>
            </p:cNvSpPr>
            <p:nvPr userDrawn="1"/>
          </p:nvSpPr>
          <p:spPr bwMode="auto">
            <a:xfrm>
              <a:off x="778673" y="4708526"/>
              <a:ext cx="79375" cy="88900"/>
            </a:xfrm>
            <a:custGeom>
              <a:avLst/>
              <a:gdLst>
                <a:gd name="T0" fmla="*/ 2147483646 w 98"/>
                <a:gd name="T1" fmla="*/ 2147483646 h 110"/>
                <a:gd name="T2" fmla="*/ 0 w 98"/>
                <a:gd name="T3" fmla="*/ 2147483646 h 110"/>
                <a:gd name="T4" fmla="*/ 2147483646 w 98"/>
                <a:gd name="T5" fmla="*/ 0 h 110"/>
                <a:gd name="T6" fmla="*/ 2147483646 w 98"/>
                <a:gd name="T7" fmla="*/ 2147483646 h 110"/>
                <a:gd name="T8" fmla="*/ 2147483646 w 98"/>
                <a:gd name="T9" fmla="*/ 2147483646 h 110"/>
                <a:gd name="T10" fmla="*/ 2147483646 w 98"/>
                <a:gd name="T11" fmla="*/ 2147483646 h 110"/>
                <a:gd name="T12" fmla="*/ 2147483646 w 98"/>
                <a:gd name="T13" fmla="*/ 2147483646 h 110"/>
                <a:gd name="T14" fmla="*/ 2147483646 w 98"/>
                <a:gd name="T15" fmla="*/ 2147483646 h 110"/>
                <a:gd name="T16" fmla="*/ 2147483646 w 98"/>
                <a:gd name="T17" fmla="*/ 2147483646 h 110"/>
                <a:gd name="T18" fmla="*/ 2147483646 w 98"/>
                <a:gd name="T19" fmla="*/ 2147483646 h 110"/>
                <a:gd name="T20" fmla="*/ 2147483646 w 98"/>
                <a:gd name="T21" fmla="*/ 2147483646 h 110"/>
                <a:gd name="T22" fmla="*/ 2147483646 w 98"/>
                <a:gd name="T23" fmla="*/ 2147483646 h 110"/>
                <a:gd name="T24" fmla="*/ 2147483646 w 98"/>
                <a:gd name="T25" fmla="*/ 2147483646 h 110"/>
                <a:gd name="T26" fmla="*/ 2147483646 w 98"/>
                <a:gd name="T27" fmla="*/ 2147483646 h 11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98" h="110">
                  <a:moveTo>
                    <a:pt x="50" y="110"/>
                  </a:moveTo>
                  <a:cubicBezTo>
                    <a:pt x="19" y="110"/>
                    <a:pt x="0" y="90"/>
                    <a:pt x="0" y="55"/>
                  </a:cubicBezTo>
                  <a:cubicBezTo>
                    <a:pt x="0" y="20"/>
                    <a:pt x="19" y="0"/>
                    <a:pt x="49" y="0"/>
                  </a:cubicBezTo>
                  <a:cubicBezTo>
                    <a:pt x="80" y="0"/>
                    <a:pt x="98" y="20"/>
                    <a:pt x="98" y="54"/>
                  </a:cubicBezTo>
                  <a:cubicBezTo>
                    <a:pt x="98" y="56"/>
                    <a:pt x="97" y="57"/>
                    <a:pt x="97" y="59"/>
                  </a:cubicBezTo>
                  <a:cubicBezTo>
                    <a:pt x="27" y="59"/>
                    <a:pt x="27" y="59"/>
                    <a:pt x="27" y="59"/>
                  </a:cubicBezTo>
                  <a:cubicBezTo>
                    <a:pt x="28" y="79"/>
                    <a:pt x="36" y="89"/>
                    <a:pt x="52" y="89"/>
                  </a:cubicBezTo>
                  <a:cubicBezTo>
                    <a:pt x="63" y="89"/>
                    <a:pt x="70" y="85"/>
                    <a:pt x="76" y="76"/>
                  </a:cubicBezTo>
                  <a:cubicBezTo>
                    <a:pt x="96" y="87"/>
                    <a:pt x="96" y="87"/>
                    <a:pt x="96" y="87"/>
                  </a:cubicBezTo>
                  <a:cubicBezTo>
                    <a:pt x="87" y="102"/>
                    <a:pt x="71" y="110"/>
                    <a:pt x="50" y="110"/>
                  </a:cubicBezTo>
                  <a:close/>
                  <a:moveTo>
                    <a:pt x="70" y="41"/>
                  </a:moveTo>
                  <a:cubicBezTo>
                    <a:pt x="70" y="27"/>
                    <a:pt x="62" y="19"/>
                    <a:pt x="49" y="19"/>
                  </a:cubicBezTo>
                  <a:cubicBezTo>
                    <a:pt x="37" y="19"/>
                    <a:pt x="29" y="27"/>
                    <a:pt x="28" y="41"/>
                  </a:cubicBezTo>
                  <a:lnTo>
                    <a:pt x="70"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8" name="Freeform 9">
              <a:extLst>
                <a:ext uri="{FF2B5EF4-FFF2-40B4-BE49-F238E27FC236}">
                  <a16:creationId xmlns:a16="http://schemas.microsoft.com/office/drawing/2014/main" id="{7C06AB8F-0507-4488-A430-B2C3BAF42DDA}"/>
                </a:ext>
              </a:extLst>
            </p:cNvPr>
            <p:cNvSpPr>
              <a:spLocks noEditPoints="1"/>
            </p:cNvSpPr>
            <p:nvPr userDrawn="1"/>
          </p:nvSpPr>
          <p:spPr bwMode="auto">
            <a:xfrm>
              <a:off x="346873" y="4708526"/>
              <a:ext cx="84138" cy="88900"/>
            </a:xfrm>
            <a:custGeom>
              <a:avLst/>
              <a:gdLst>
                <a:gd name="T0" fmla="*/ 2147483646 w 104"/>
                <a:gd name="T1" fmla="*/ 2147483646 h 111"/>
                <a:gd name="T2" fmla="*/ 0 w 104"/>
                <a:gd name="T3" fmla="*/ 2147483646 h 111"/>
                <a:gd name="T4" fmla="*/ 2147483646 w 104"/>
                <a:gd name="T5" fmla="*/ 0 h 111"/>
                <a:gd name="T6" fmla="*/ 2147483646 w 104"/>
                <a:gd name="T7" fmla="*/ 2147483646 h 111"/>
                <a:gd name="T8" fmla="*/ 2147483646 w 104"/>
                <a:gd name="T9" fmla="*/ 2147483646 h 111"/>
                <a:gd name="T10" fmla="*/ 2147483646 w 104"/>
                <a:gd name="T11" fmla="*/ 2147483646 h 111"/>
                <a:gd name="T12" fmla="*/ 2147483646 w 104"/>
                <a:gd name="T13" fmla="*/ 2147483646 h 111"/>
                <a:gd name="T14" fmla="*/ 2147483646 w 104"/>
                <a:gd name="T15" fmla="*/ 2147483646 h 111"/>
                <a:gd name="T16" fmla="*/ 2147483646 w 104"/>
                <a:gd name="T17" fmla="*/ 2147483646 h 111"/>
                <a:gd name="T18" fmla="*/ 2147483646 w 104"/>
                <a:gd name="T19" fmla="*/ 2147483646 h 11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04" h="111">
                  <a:moveTo>
                    <a:pt x="52" y="111"/>
                  </a:moveTo>
                  <a:cubicBezTo>
                    <a:pt x="25" y="111"/>
                    <a:pt x="0" y="93"/>
                    <a:pt x="0" y="55"/>
                  </a:cubicBezTo>
                  <a:cubicBezTo>
                    <a:pt x="0" y="17"/>
                    <a:pt x="25" y="0"/>
                    <a:pt x="52" y="0"/>
                  </a:cubicBezTo>
                  <a:cubicBezTo>
                    <a:pt x="79" y="0"/>
                    <a:pt x="104" y="17"/>
                    <a:pt x="104" y="55"/>
                  </a:cubicBezTo>
                  <a:cubicBezTo>
                    <a:pt x="104" y="93"/>
                    <a:pt x="79" y="111"/>
                    <a:pt x="52" y="111"/>
                  </a:cubicBezTo>
                  <a:close/>
                  <a:moveTo>
                    <a:pt x="52" y="23"/>
                  </a:moveTo>
                  <a:cubicBezTo>
                    <a:pt x="31" y="23"/>
                    <a:pt x="28" y="42"/>
                    <a:pt x="28" y="55"/>
                  </a:cubicBezTo>
                  <a:cubicBezTo>
                    <a:pt x="28" y="69"/>
                    <a:pt x="31" y="87"/>
                    <a:pt x="52" y="87"/>
                  </a:cubicBezTo>
                  <a:cubicBezTo>
                    <a:pt x="73" y="87"/>
                    <a:pt x="77" y="69"/>
                    <a:pt x="77" y="55"/>
                  </a:cubicBezTo>
                  <a:cubicBezTo>
                    <a:pt x="77" y="42"/>
                    <a:pt x="73" y="23"/>
                    <a:pt x="52"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9" name="Freeform 10">
              <a:extLst>
                <a:ext uri="{FF2B5EF4-FFF2-40B4-BE49-F238E27FC236}">
                  <a16:creationId xmlns:a16="http://schemas.microsoft.com/office/drawing/2014/main" id="{C525A4E0-A728-4823-B241-C10BB83562F8}"/>
                </a:ext>
              </a:extLst>
            </p:cNvPr>
            <p:cNvSpPr>
              <a:spLocks/>
            </p:cNvSpPr>
            <p:nvPr userDrawn="1"/>
          </p:nvSpPr>
          <p:spPr bwMode="auto">
            <a:xfrm>
              <a:off x="446885" y="4708526"/>
              <a:ext cx="47625" cy="87313"/>
            </a:xfrm>
            <a:custGeom>
              <a:avLst/>
              <a:gdLst>
                <a:gd name="T0" fmla="*/ 0 w 59"/>
                <a:gd name="T1" fmla="*/ 2147483646 h 108"/>
                <a:gd name="T2" fmla="*/ 2147483646 w 59"/>
                <a:gd name="T3" fmla="*/ 2147483646 h 108"/>
                <a:gd name="T4" fmla="*/ 2147483646 w 59"/>
                <a:gd name="T5" fmla="*/ 2147483646 h 108"/>
                <a:gd name="T6" fmla="*/ 2147483646 w 59"/>
                <a:gd name="T7" fmla="*/ 0 h 108"/>
                <a:gd name="T8" fmla="*/ 2147483646 w 59"/>
                <a:gd name="T9" fmla="*/ 2147483646 h 108"/>
                <a:gd name="T10" fmla="*/ 2147483646 w 59"/>
                <a:gd name="T11" fmla="*/ 2147483646 h 108"/>
                <a:gd name="T12" fmla="*/ 2147483646 w 59"/>
                <a:gd name="T13" fmla="*/ 2147483646 h 108"/>
                <a:gd name="T14" fmla="*/ 2147483646 w 59"/>
                <a:gd name="T15" fmla="*/ 2147483646 h 108"/>
                <a:gd name="T16" fmla="*/ 2147483646 w 59"/>
                <a:gd name="T17" fmla="*/ 2147483646 h 108"/>
                <a:gd name="T18" fmla="*/ 0 w 59"/>
                <a:gd name="T19" fmla="*/ 2147483646 h 108"/>
                <a:gd name="T20" fmla="*/ 0 w 59"/>
                <a:gd name="T21" fmla="*/ 2147483646 h 10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108">
                  <a:moveTo>
                    <a:pt x="0" y="3"/>
                  </a:moveTo>
                  <a:cubicBezTo>
                    <a:pt x="26" y="3"/>
                    <a:pt x="26" y="3"/>
                    <a:pt x="26" y="3"/>
                  </a:cubicBezTo>
                  <a:cubicBezTo>
                    <a:pt x="26" y="15"/>
                    <a:pt x="26" y="15"/>
                    <a:pt x="26" y="15"/>
                  </a:cubicBezTo>
                  <a:cubicBezTo>
                    <a:pt x="31" y="8"/>
                    <a:pt x="44" y="0"/>
                    <a:pt x="55" y="0"/>
                  </a:cubicBezTo>
                  <a:cubicBezTo>
                    <a:pt x="57" y="0"/>
                    <a:pt x="58" y="0"/>
                    <a:pt x="59" y="1"/>
                  </a:cubicBezTo>
                  <a:cubicBezTo>
                    <a:pt x="59" y="27"/>
                    <a:pt x="59" y="27"/>
                    <a:pt x="59" y="27"/>
                  </a:cubicBezTo>
                  <a:cubicBezTo>
                    <a:pt x="59" y="27"/>
                    <a:pt x="58" y="27"/>
                    <a:pt x="58" y="27"/>
                  </a:cubicBezTo>
                  <a:cubicBezTo>
                    <a:pt x="46" y="27"/>
                    <a:pt x="32" y="28"/>
                    <a:pt x="28" y="38"/>
                  </a:cubicBezTo>
                  <a:cubicBezTo>
                    <a:pt x="28" y="108"/>
                    <a:pt x="28" y="108"/>
                    <a:pt x="28" y="108"/>
                  </a:cubicBezTo>
                  <a:cubicBezTo>
                    <a:pt x="0" y="108"/>
                    <a:pt x="0" y="108"/>
                    <a:pt x="0" y="108"/>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 name="Freeform 11">
              <a:extLst>
                <a:ext uri="{FF2B5EF4-FFF2-40B4-BE49-F238E27FC236}">
                  <a16:creationId xmlns:a16="http://schemas.microsoft.com/office/drawing/2014/main" id="{3217C3EA-91CD-47A2-8878-30268151C78D}"/>
                </a:ext>
              </a:extLst>
            </p:cNvPr>
            <p:cNvSpPr>
              <a:spLocks noEditPoints="1"/>
            </p:cNvSpPr>
            <p:nvPr userDrawn="1"/>
          </p:nvSpPr>
          <p:spPr bwMode="auto">
            <a:xfrm>
              <a:off x="685010" y="4708526"/>
              <a:ext cx="79375" cy="120650"/>
            </a:xfrm>
            <a:custGeom>
              <a:avLst/>
              <a:gdLst>
                <a:gd name="T0" fmla="*/ 2147483646 w 98"/>
                <a:gd name="T1" fmla="*/ 2147483646 h 149"/>
                <a:gd name="T2" fmla="*/ 2147483646 w 98"/>
                <a:gd name="T3" fmla="*/ 2147483646 h 149"/>
                <a:gd name="T4" fmla="*/ 2147483646 w 98"/>
                <a:gd name="T5" fmla="*/ 2147483646 h 149"/>
                <a:gd name="T6" fmla="*/ 2147483646 w 98"/>
                <a:gd name="T7" fmla="*/ 2147483646 h 149"/>
                <a:gd name="T8" fmla="*/ 2147483646 w 98"/>
                <a:gd name="T9" fmla="*/ 2147483646 h 149"/>
                <a:gd name="T10" fmla="*/ 2147483646 w 98"/>
                <a:gd name="T11" fmla="*/ 2147483646 h 149"/>
                <a:gd name="T12" fmla="*/ 2147483646 w 98"/>
                <a:gd name="T13" fmla="*/ 2147483646 h 149"/>
                <a:gd name="T14" fmla="*/ 2147483646 w 98"/>
                <a:gd name="T15" fmla="*/ 2147483646 h 149"/>
                <a:gd name="T16" fmla="*/ 2147483646 w 98"/>
                <a:gd name="T17" fmla="*/ 2147483646 h 149"/>
                <a:gd name="T18" fmla="*/ 2147483646 w 98"/>
                <a:gd name="T19" fmla="*/ 2147483646 h 149"/>
                <a:gd name="T20" fmla="*/ 2147483646 w 98"/>
                <a:gd name="T21" fmla="*/ 2147483646 h 149"/>
                <a:gd name="T22" fmla="*/ 2147483646 w 98"/>
                <a:gd name="T23" fmla="*/ 2147483646 h 149"/>
                <a:gd name="T24" fmla="*/ 2147483646 w 98"/>
                <a:gd name="T25" fmla="*/ 2147483646 h 149"/>
                <a:gd name="T26" fmla="*/ 2147483646 w 98"/>
                <a:gd name="T27" fmla="*/ 2147483646 h 149"/>
                <a:gd name="T28" fmla="*/ 2147483646 w 98"/>
                <a:gd name="T29" fmla="*/ 2147483646 h 149"/>
                <a:gd name="T30" fmla="*/ 0 w 98"/>
                <a:gd name="T31" fmla="*/ 2147483646 h 149"/>
                <a:gd name="T32" fmla="*/ 2147483646 w 98"/>
                <a:gd name="T33" fmla="*/ 0 h 149"/>
                <a:gd name="T34" fmla="*/ 2147483646 w 98"/>
                <a:gd name="T35" fmla="*/ 2147483646 h 149"/>
                <a:gd name="T36" fmla="*/ 2147483646 w 98"/>
                <a:gd name="T37" fmla="*/ 2147483646 h 149"/>
                <a:gd name="T38" fmla="*/ 2147483646 w 98"/>
                <a:gd name="T39" fmla="*/ 2147483646 h 149"/>
                <a:gd name="T40" fmla="*/ 2147483646 w 98"/>
                <a:gd name="T41" fmla="*/ 2147483646 h 14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98" h="149">
                  <a:moveTo>
                    <a:pt x="49" y="85"/>
                  </a:moveTo>
                  <a:cubicBezTo>
                    <a:pt x="70" y="85"/>
                    <a:pt x="72" y="64"/>
                    <a:pt x="72" y="50"/>
                  </a:cubicBezTo>
                  <a:cubicBezTo>
                    <a:pt x="72" y="33"/>
                    <a:pt x="64" y="20"/>
                    <a:pt x="49" y="20"/>
                  </a:cubicBezTo>
                  <a:cubicBezTo>
                    <a:pt x="39" y="20"/>
                    <a:pt x="28" y="27"/>
                    <a:pt x="28" y="51"/>
                  </a:cubicBezTo>
                  <a:cubicBezTo>
                    <a:pt x="28" y="64"/>
                    <a:pt x="29" y="85"/>
                    <a:pt x="49" y="85"/>
                  </a:cubicBezTo>
                  <a:close/>
                  <a:moveTo>
                    <a:pt x="98" y="2"/>
                  </a:moveTo>
                  <a:cubicBezTo>
                    <a:pt x="98" y="102"/>
                    <a:pt x="98" y="102"/>
                    <a:pt x="98" y="102"/>
                  </a:cubicBezTo>
                  <a:cubicBezTo>
                    <a:pt x="98" y="119"/>
                    <a:pt x="97" y="148"/>
                    <a:pt x="47" y="149"/>
                  </a:cubicBezTo>
                  <a:cubicBezTo>
                    <a:pt x="26" y="149"/>
                    <a:pt x="7" y="141"/>
                    <a:pt x="3" y="123"/>
                  </a:cubicBezTo>
                  <a:cubicBezTo>
                    <a:pt x="30" y="118"/>
                    <a:pt x="30" y="118"/>
                    <a:pt x="30" y="118"/>
                  </a:cubicBezTo>
                  <a:cubicBezTo>
                    <a:pt x="32" y="123"/>
                    <a:pt x="35" y="128"/>
                    <a:pt x="50" y="128"/>
                  </a:cubicBezTo>
                  <a:cubicBezTo>
                    <a:pt x="65" y="128"/>
                    <a:pt x="72" y="122"/>
                    <a:pt x="72" y="105"/>
                  </a:cubicBezTo>
                  <a:cubicBezTo>
                    <a:pt x="72" y="93"/>
                    <a:pt x="72" y="93"/>
                    <a:pt x="72" y="93"/>
                  </a:cubicBezTo>
                  <a:cubicBezTo>
                    <a:pt x="71" y="92"/>
                    <a:pt x="71" y="92"/>
                    <a:pt x="71" y="92"/>
                  </a:cubicBezTo>
                  <a:cubicBezTo>
                    <a:pt x="67" y="100"/>
                    <a:pt x="60" y="108"/>
                    <a:pt x="44" y="108"/>
                  </a:cubicBezTo>
                  <a:cubicBezTo>
                    <a:pt x="19" y="108"/>
                    <a:pt x="0" y="91"/>
                    <a:pt x="0" y="55"/>
                  </a:cubicBezTo>
                  <a:cubicBezTo>
                    <a:pt x="0" y="20"/>
                    <a:pt x="20" y="0"/>
                    <a:pt x="42" y="0"/>
                  </a:cubicBezTo>
                  <a:cubicBezTo>
                    <a:pt x="63" y="0"/>
                    <a:pt x="71" y="10"/>
                    <a:pt x="73" y="15"/>
                  </a:cubicBezTo>
                  <a:cubicBezTo>
                    <a:pt x="73" y="15"/>
                    <a:pt x="73" y="15"/>
                    <a:pt x="73" y="15"/>
                  </a:cubicBezTo>
                  <a:cubicBezTo>
                    <a:pt x="75" y="2"/>
                    <a:pt x="75" y="2"/>
                    <a:pt x="75" y="2"/>
                  </a:cubicBezTo>
                  <a:lnTo>
                    <a:pt x="98"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1" name="Freeform 12">
              <a:extLst>
                <a:ext uri="{FF2B5EF4-FFF2-40B4-BE49-F238E27FC236}">
                  <a16:creationId xmlns:a16="http://schemas.microsoft.com/office/drawing/2014/main" id="{96386796-8E19-4237-A549-6A5B209409D0}"/>
                </a:ext>
              </a:extLst>
            </p:cNvPr>
            <p:cNvSpPr>
              <a:spLocks noEditPoints="1"/>
            </p:cNvSpPr>
            <p:nvPr userDrawn="1"/>
          </p:nvSpPr>
          <p:spPr bwMode="auto">
            <a:xfrm>
              <a:off x="843760" y="4678363"/>
              <a:ext cx="58738" cy="26988"/>
            </a:xfrm>
            <a:custGeom>
              <a:avLst/>
              <a:gdLst>
                <a:gd name="T0" fmla="*/ 2147483646 w 37"/>
                <a:gd name="T1" fmla="*/ 2147483646 h 17"/>
                <a:gd name="T2" fmla="*/ 2147483646 w 37"/>
                <a:gd name="T3" fmla="*/ 2147483646 h 17"/>
                <a:gd name="T4" fmla="*/ 2147483646 w 37"/>
                <a:gd name="T5" fmla="*/ 2147483646 h 17"/>
                <a:gd name="T6" fmla="*/ 2147483646 w 37"/>
                <a:gd name="T7" fmla="*/ 2147483646 h 17"/>
                <a:gd name="T8" fmla="*/ 2147483646 w 37"/>
                <a:gd name="T9" fmla="*/ 2147483646 h 17"/>
                <a:gd name="T10" fmla="*/ 0 w 37"/>
                <a:gd name="T11" fmla="*/ 2147483646 h 17"/>
                <a:gd name="T12" fmla="*/ 0 w 37"/>
                <a:gd name="T13" fmla="*/ 0 h 17"/>
                <a:gd name="T14" fmla="*/ 2147483646 w 37"/>
                <a:gd name="T15" fmla="*/ 0 h 17"/>
                <a:gd name="T16" fmla="*/ 2147483646 w 37"/>
                <a:gd name="T17" fmla="*/ 2147483646 h 17"/>
                <a:gd name="T18" fmla="*/ 2147483646 w 37"/>
                <a:gd name="T19" fmla="*/ 2147483646 h 17"/>
                <a:gd name="T20" fmla="*/ 2147483646 w 37"/>
                <a:gd name="T21" fmla="*/ 2147483646 h 17"/>
                <a:gd name="T22" fmla="*/ 2147483646 w 37"/>
                <a:gd name="T23" fmla="*/ 2147483646 h 17"/>
                <a:gd name="T24" fmla="*/ 2147483646 w 37"/>
                <a:gd name="T25" fmla="*/ 2147483646 h 17"/>
                <a:gd name="T26" fmla="*/ 2147483646 w 37"/>
                <a:gd name="T27" fmla="*/ 2147483646 h 17"/>
                <a:gd name="T28" fmla="*/ 2147483646 w 37"/>
                <a:gd name="T29" fmla="*/ 2147483646 h 17"/>
                <a:gd name="T30" fmla="*/ 2147483646 w 37"/>
                <a:gd name="T31" fmla="*/ 2147483646 h 17"/>
                <a:gd name="T32" fmla="*/ 2147483646 w 37"/>
                <a:gd name="T33" fmla="*/ 2147483646 h 17"/>
                <a:gd name="T34" fmla="*/ 2147483646 w 37"/>
                <a:gd name="T35" fmla="*/ 2147483646 h 17"/>
                <a:gd name="T36" fmla="*/ 2147483646 w 37"/>
                <a:gd name="T37" fmla="*/ 2147483646 h 17"/>
                <a:gd name="T38" fmla="*/ 2147483646 w 37"/>
                <a:gd name="T39" fmla="*/ 0 h 17"/>
                <a:gd name="T40" fmla="*/ 2147483646 w 37"/>
                <a:gd name="T41" fmla="*/ 0 h 17"/>
                <a:gd name="T42" fmla="*/ 2147483646 w 37"/>
                <a:gd name="T43" fmla="*/ 2147483646 h 17"/>
                <a:gd name="T44" fmla="*/ 2147483646 w 37"/>
                <a:gd name="T45" fmla="*/ 0 h 17"/>
                <a:gd name="T46" fmla="*/ 2147483646 w 37"/>
                <a:gd name="T47" fmla="*/ 0 h 17"/>
                <a:gd name="T48" fmla="*/ 2147483646 w 37"/>
                <a:gd name="T49" fmla="*/ 2147483646 h 17"/>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37" h="17">
                  <a:moveTo>
                    <a:pt x="14" y="2"/>
                  </a:moveTo>
                  <a:lnTo>
                    <a:pt x="9" y="2"/>
                  </a:lnTo>
                  <a:lnTo>
                    <a:pt x="9" y="17"/>
                  </a:lnTo>
                  <a:lnTo>
                    <a:pt x="6" y="17"/>
                  </a:lnTo>
                  <a:lnTo>
                    <a:pt x="6" y="2"/>
                  </a:lnTo>
                  <a:lnTo>
                    <a:pt x="0" y="2"/>
                  </a:lnTo>
                  <a:lnTo>
                    <a:pt x="0" y="0"/>
                  </a:lnTo>
                  <a:lnTo>
                    <a:pt x="14" y="0"/>
                  </a:lnTo>
                  <a:lnTo>
                    <a:pt x="14" y="2"/>
                  </a:lnTo>
                  <a:close/>
                  <a:moveTo>
                    <a:pt x="37" y="17"/>
                  </a:moveTo>
                  <a:lnTo>
                    <a:pt x="34" y="17"/>
                  </a:lnTo>
                  <a:lnTo>
                    <a:pt x="34" y="2"/>
                  </a:lnTo>
                  <a:lnTo>
                    <a:pt x="29" y="17"/>
                  </a:lnTo>
                  <a:lnTo>
                    <a:pt x="27" y="17"/>
                  </a:lnTo>
                  <a:lnTo>
                    <a:pt x="21" y="2"/>
                  </a:lnTo>
                  <a:lnTo>
                    <a:pt x="20" y="2"/>
                  </a:lnTo>
                  <a:lnTo>
                    <a:pt x="20" y="17"/>
                  </a:lnTo>
                  <a:lnTo>
                    <a:pt x="18" y="17"/>
                  </a:lnTo>
                  <a:lnTo>
                    <a:pt x="18" y="0"/>
                  </a:lnTo>
                  <a:lnTo>
                    <a:pt x="22" y="0"/>
                  </a:lnTo>
                  <a:lnTo>
                    <a:pt x="28" y="13"/>
                  </a:lnTo>
                  <a:lnTo>
                    <a:pt x="33" y="0"/>
                  </a:lnTo>
                  <a:lnTo>
                    <a:pt x="37" y="0"/>
                  </a:lnTo>
                  <a:lnTo>
                    <a:pt x="37" y="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grpSp>
      <p:pic>
        <p:nvPicPr>
          <p:cNvPr id="12" name="Image 10">
            <a:extLst>
              <a:ext uri="{FF2B5EF4-FFF2-40B4-BE49-F238E27FC236}">
                <a16:creationId xmlns:a16="http://schemas.microsoft.com/office/drawing/2014/main" id="{31FA1422-E542-4B4F-9A28-49C7984CB14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01013" y="4111625"/>
            <a:ext cx="885825"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Titre 11"/>
          <p:cNvSpPr>
            <a:spLocks noGrp="1"/>
          </p:cNvSpPr>
          <p:nvPr>
            <p:ph type="title"/>
          </p:nvPr>
        </p:nvSpPr>
        <p:spPr>
          <a:xfrm>
            <a:off x="788343" y="1707654"/>
            <a:ext cx="4831159" cy="743744"/>
          </a:xfrm>
          <a:prstGeom prst="rect">
            <a:avLst/>
          </a:prstGeom>
        </p:spPr>
        <p:txBody>
          <a:bodyPr/>
          <a:lstStyle>
            <a:lvl1pPr algn="l">
              <a:defRPr sz="4000">
                <a:solidFill>
                  <a:schemeClr val="bg1"/>
                </a:solidFill>
              </a:defRPr>
            </a:lvl1pPr>
          </a:lstStyle>
          <a:p>
            <a:r>
              <a:rPr lang="fr-FR" dirty="0"/>
              <a:t>Modifiez le style du titre</a:t>
            </a:r>
          </a:p>
        </p:txBody>
      </p:sp>
    </p:spTree>
    <p:extLst>
      <p:ext uri="{BB962C8B-B14F-4D97-AF65-F5344CB8AC3E}">
        <p14:creationId xmlns:p14="http://schemas.microsoft.com/office/powerpoint/2010/main" val="1454663364"/>
      </p:ext>
    </p:extLst>
  </p:cSld>
  <p:clrMapOvr>
    <a:masterClrMapping/>
  </p:clrMapOvr>
  <p:transition spd="med">
    <p:fade/>
  </p:transition>
  <p:hf sldNum="0" hdr="0" dt="0"/>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plusieurs niveaux hiérarchiques">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8D57561-BD24-4F8A-90A2-DC4F25BA4B8C}"/>
              </a:ext>
            </a:extLst>
          </p:cNvPr>
          <p:cNvSpPr>
            <a:spLocks noChangeArrowheads="1"/>
          </p:cNvSpPr>
          <p:nvPr userDrawn="1"/>
        </p:nvSpPr>
        <p:spPr bwMode="auto">
          <a:xfrm>
            <a:off x="0" y="0"/>
            <a:ext cx="593725" cy="5143500"/>
          </a:xfrm>
          <a:prstGeom prst="rect">
            <a:avLst/>
          </a:prstGeom>
          <a:solidFill>
            <a:srgbClr val="000000"/>
          </a:solidFill>
          <a:ln>
            <a:noFill/>
          </a:ln>
        </p:spPr>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a:defRPr/>
            </a:pPr>
            <a:endParaRPr lang="fr-FR" altLang="fr-FR">
              <a:solidFill>
                <a:srgbClr val="FFFFFF"/>
              </a:solidFill>
              <a:latin typeface="Helvetica 45 Light" pitchFamily="34" charset="0"/>
              <a:ea typeface="ＭＳ Ｐゴシック" pitchFamily="34" charset="-128"/>
            </a:endParaRPr>
          </a:p>
        </p:txBody>
      </p:sp>
      <p:pic>
        <p:nvPicPr>
          <p:cNvPr id="6" name="Picture 4">
            <a:extLst>
              <a:ext uri="{FF2B5EF4-FFF2-40B4-BE49-F238E27FC236}">
                <a16:creationId xmlns:a16="http://schemas.microsoft.com/office/drawing/2014/main" id="{28274A9D-A230-415A-8D88-D8B31D086A2D}"/>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288" y="217488"/>
            <a:ext cx="512762" cy="3857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 Placeholder 10">
            <a:extLst>
              <a:ext uri="{FF2B5EF4-FFF2-40B4-BE49-F238E27FC236}">
                <a16:creationId xmlns:a16="http://schemas.microsoft.com/office/drawing/2014/main" id="{FC5D697C-1FFE-44E7-8067-F5EE4AF88D97}"/>
              </a:ext>
            </a:extLst>
          </p:cNvPr>
          <p:cNvSpPr txBox="1">
            <a:spLocks/>
          </p:cNvSpPr>
          <p:nvPr userDrawn="1"/>
        </p:nvSpPr>
        <p:spPr>
          <a:xfrm>
            <a:off x="179388" y="4608513"/>
            <a:ext cx="274637" cy="334962"/>
          </a:xfrm>
          <a:prstGeom prst="rect">
            <a:avLst/>
          </a:prstGeom>
          <a:noFill/>
          <a:ln>
            <a:noFill/>
          </a:ln>
        </p:spPr>
        <p:txBody>
          <a:bodyPr lIns="0" tIns="0" rIns="0" bIns="0" anchor="b">
            <a:normAutofit/>
          </a:bodyPr>
          <a:lstStyle>
            <a:lvl1pPr marL="0" marR="0" indent="0" algn="l" defTabSz="914400" rtl="0" eaLnBrk="1" fontAlgn="base" latinLnBrk="0" hangingPunct="1">
              <a:lnSpc>
                <a:spcPct val="100000"/>
              </a:lnSpc>
              <a:spcBef>
                <a:spcPct val="0"/>
              </a:spcBef>
              <a:spcAft>
                <a:spcPts val="0"/>
              </a:spcAft>
              <a:buClr>
                <a:schemeClr val="tx1"/>
              </a:buClr>
              <a:buSzTx/>
              <a:buFont typeface="Helvetica 75" panose="020B0804020202020204" pitchFamily="34" charset="0"/>
              <a:buNone/>
              <a:tabLst/>
              <a:defRPr lang="fr-FR" sz="1200" kern="1200" baseline="0" dirty="0" smtClean="0">
                <a:solidFill>
                  <a:schemeClr val="tx1">
                    <a:lumMod val="50000"/>
                  </a:schemeClr>
                </a:solidFill>
                <a:latin typeface="Helvetica 75" panose="020B0804020202020204" pitchFamily="34" charset="0"/>
                <a:ea typeface="+mn-ea"/>
                <a:cs typeface="+mn-cs"/>
              </a:defRPr>
            </a:lvl1pPr>
            <a:lvl2pPr marL="688975" indent="-231775" algn="l" defTabSz="914400" rtl="0" eaLnBrk="1" fontAlgn="base" latinLnBrk="0" hangingPunct="1">
              <a:spcBef>
                <a:spcPct val="0"/>
              </a:spcBef>
              <a:spcAft>
                <a:spcPts val="600"/>
              </a:spcAft>
              <a:buFont typeface="Helvetica 45 Light" pitchFamily="34" charset="0"/>
              <a:buChar char="–"/>
              <a:defRPr lang="fr-FR" sz="2000" kern="1200" baseline="0" dirty="0" smtClean="0">
                <a:solidFill>
                  <a:schemeClr val="tx1"/>
                </a:solidFill>
                <a:latin typeface="Helvetica 75" panose="020B0804020202020204" pitchFamily="34" charset="0"/>
                <a:ea typeface="+mn-ea"/>
                <a:cs typeface="+mn-cs"/>
              </a:defRPr>
            </a:lvl2pPr>
            <a:lvl3pPr marL="1244600" indent="-285750" algn="l" defTabSz="914400" rtl="0" eaLnBrk="1" fontAlgn="base" latinLnBrk="0" hangingPunct="1">
              <a:spcBef>
                <a:spcPct val="0"/>
              </a:spcBef>
              <a:spcAft>
                <a:spcPts val="600"/>
              </a:spcAft>
              <a:buFont typeface="Helvetica 45 Light" pitchFamily="34" charset="0"/>
              <a:buChar char="–"/>
              <a:defRPr lang="fr-FR" sz="2000" kern="1200" baseline="0" dirty="0" smtClean="0">
                <a:solidFill>
                  <a:schemeClr val="tx1"/>
                </a:solidFill>
                <a:latin typeface="Helvetica 75" panose="020B0804020202020204" pitchFamily="34" charset="0"/>
                <a:ea typeface="+mn-ea"/>
                <a:cs typeface="+mn-cs"/>
              </a:defRPr>
            </a:lvl3pPr>
            <a:lvl4pPr marL="1663700" indent="-285750" algn="l" defTabSz="914400" rtl="0" eaLnBrk="1" fontAlgn="base" latinLnBrk="0" hangingPunct="1">
              <a:spcBef>
                <a:spcPct val="0"/>
              </a:spcBef>
              <a:spcAft>
                <a:spcPts val="600"/>
              </a:spcAft>
              <a:buFont typeface="Helvetica 45 Light" pitchFamily="34" charset="0"/>
              <a:buChar char="–"/>
              <a:defRPr lang="fr-FR" sz="2000" kern="1200" dirty="0" smtClean="0">
                <a:solidFill>
                  <a:schemeClr val="tx1"/>
                </a:solidFill>
                <a:latin typeface="Helvetica 75" panose="020B0804020202020204" pitchFamily="34" charset="0"/>
                <a:ea typeface="+mn-ea"/>
                <a:cs typeface="+mn-cs"/>
              </a:defRPr>
            </a:lvl4pPr>
            <a:lvl5pPr marL="2251075" indent="-596900" algn="l" defTabSz="914400" rtl="0" eaLnBrk="1" fontAlgn="base" latinLnBrk="0" hangingPunct="1">
              <a:spcBef>
                <a:spcPct val="0"/>
              </a:spcBef>
              <a:spcAft>
                <a:spcPts val="600"/>
              </a:spcAft>
              <a:buFont typeface="Helvetica 45 Light" pitchFamily="34" charset="0"/>
              <a:buChar char="–"/>
              <a:defRPr lang="fr-FR" sz="2000" kern="1200" dirty="0">
                <a:solidFill>
                  <a:schemeClr val="tx1"/>
                </a:solidFill>
                <a:latin typeface="Helvetica 75" panose="020B080402020202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lnSpc>
                <a:spcPct val="85000"/>
              </a:lnSpc>
              <a:spcAft>
                <a:spcPts val="1200"/>
              </a:spcAft>
              <a:buClr>
                <a:srgbClr val="FFFFFF"/>
              </a:buClr>
              <a:defRPr/>
            </a:pPr>
            <a:fld id="{AD3083E4-5092-4583-AD1C-492316765D69}" type="slidenum">
              <a:rPr lang="en-GB" sz="800" b="1">
                <a:solidFill>
                  <a:srgbClr val="FFFFFF"/>
                </a:solidFill>
                <a:latin typeface="Helvetica 75 Bold" panose="020B0804020202020204" pitchFamily="34" charset="0"/>
              </a:rPr>
              <a:pPr algn="ctr">
                <a:lnSpc>
                  <a:spcPct val="85000"/>
                </a:lnSpc>
                <a:spcAft>
                  <a:spcPts val="1200"/>
                </a:spcAft>
                <a:buClr>
                  <a:srgbClr val="FFFFFF"/>
                </a:buClr>
                <a:defRPr/>
              </a:pPr>
              <a:t>‹N°›</a:t>
            </a:fld>
            <a:endParaRPr lang="en-GB" sz="800" b="1">
              <a:solidFill>
                <a:srgbClr val="FFFFFF"/>
              </a:solidFill>
              <a:latin typeface="Helvetica 75 Bold" panose="020B0804020202020204" pitchFamily="34" charset="0"/>
            </a:endParaRPr>
          </a:p>
        </p:txBody>
      </p:sp>
      <p:sp>
        <p:nvSpPr>
          <p:cNvPr id="2" name="Titre 1"/>
          <p:cNvSpPr>
            <a:spLocks noGrp="1"/>
          </p:cNvSpPr>
          <p:nvPr>
            <p:ph type="title"/>
          </p:nvPr>
        </p:nvSpPr>
        <p:spPr>
          <a:xfrm>
            <a:off x="1029601" y="303610"/>
            <a:ext cx="7071413" cy="737100"/>
          </a:xfrm>
          <a:prstGeom prst="rect">
            <a:avLst/>
          </a:prstGeom>
        </p:spPr>
        <p:txBody>
          <a:bodyPr/>
          <a:lstStyle>
            <a:lvl1pPr algn="l">
              <a:defRPr/>
            </a:lvl1pPr>
          </a:lstStyle>
          <a:p>
            <a:r>
              <a:rPr lang="fr-FR"/>
              <a:t>Modifiez le style du titre</a:t>
            </a:r>
            <a:endParaRPr lang="fr-FR" dirty="0"/>
          </a:p>
        </p:txBody>
      </p:sp>
      <p:sp>
        <p:nvSpPr>
          <p:cNvPr id="4" name="Espace réservé du contenu 2"/>
          <p:cNvSpPr>
            <a:spLocks noGrp="1"/>
          </p:cNvSpPr>
          <p:nvPr>
            <p:ph idx="1"/>
          </p:nvPr>
        </p:nvSpPr>
        <p:spPr>
          <a:xfrm>
            <a:off x="1042989" y="1329929"/>
            <a:ext cx="7058025" cy="2915840"/>
          </a:xfrm>
          <a:prstGeom prst="rect">
            <a:avLst/>
          </a:prstGeom>
        </p:spPr>
        <p:txBody>
          <a:bodyPr/>
          <a:lstStyle>
            <a:lvl1pPr>
              <a:defRPr sz="1800" baseline="0">
                <a:solidFill>
                  <a:schemeClr val="tx2"/>
                </a:solidFill>
                <a:latin typeface="Helvetica 65 Medium" pitchFamily="2" charset="0"/>
              </a:defRPr>
            </a:lvl1pPr>
            <a:lvl2pPr>
              <a:spcAft>
                <a:spcPct val="0"/>
              </a:spcAft>
              <a:buFont typeface="Arial" charset="0"/>
              <a:buChar char="–"/>
              <a:defRPr sz="1600">
                <a:latin typeface="Helvetica 55 Roman" pitchFamily="34" charset="0"/>
              </a:defRPr>
            </a:lvl2pPr>
            <a:lvl3pPr>
              <a:defRPr sz="1600">
                <a:latin typeface="Helvetica 55 Roman" pitchFamily="34" charset="0"/>
              </a:defRPr>
            </a:lvl3pPr>
            <a:lvl4pPr>
              <a:defRPr sz="1600">
                <a:latin typeface="Helvetica 55 Roman" pitchFamily="34" charset="0"/>
              </a:defRPr>
            </a:lvl4pPr>
            <a:lvl5pPr>
              <a:defRPr sz="1600" baseline="0">
                <a:latin typeface="Helvetica 55 Roman" pitchFamily="34" charset="0"/>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Tree>
    <p:extLst>
      <p:ext uri="{BB962C8B-B14F-4D97-AF65-F5344CB8AC3E}">
        <p14:creationId xmlns:p14="http://schemas.microsoft.com/office/powerpoint/2010/main" val="41991598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Image pleine page">
    <p:spTree>
      <p:nvGrpSpPr>
        <p:cNvPr id="1" name=""/>
        <p:cNvGrpSpPr/>
        <p:nvPr/>
      </p:nvGrpSpPr>
      <p:grpSpPr>
        <a:xfrm>
          <a:off x="0" y="0"/>
          <a:ext cx="0" cy="0"/>
          <a:chOff x="0" y="0"/>
          <a:chExt cx="0" cy="0"/>
        </a:xfrm>
      </p:grpSpPr>
      <p:sp>
        <p:nvSpPr>
          <p:cNvPr id="4" name="Picture Placeholder 3"/>
          <p:cNvSpPr>
            <a:spLocks noGrp="1"/>
          </p:cNvSpPr>
          <p:nvPr>
            <p:ph type="pic" sz="quarter" idx="12"/>
          </p:nvPr>
        </p:nvSpPr>
        <p:spPr>
          <a:xfrm>
            <a:off x="0" y="0"/>
            <a:ext cx="9144000" cy="5143500"/>
          </a:xfrm>
        </p:spPr>
        <p:txBody>
          <a:bodyPr/>
          <a:lstStyle/>
          <a:p>
            <a:pPr lvl="0"/>
            <a:r>
              <a:rPr lang="fr-FR" noProof="0" dirty="0"/>
              <a:t>Cliquez sur l'icône pour ajouter une image</a:t>
            </a:r>
          </a:p>
        </p:txBody>
      </p:sp>
      <p:sp>
        <p:nvSpPr>
          <p:cNvPr id="3" name="Title 2"/>
          <p:cNvSpPr>
            <a:spLocks noGrp="1"/>
          </p:cNvSpPr>
          <p:nvPr>
            <p:ph type="title"/>
          </p:nvPr>
        </p:nvSpPr>
        <p:spPr/>
        <p:txBody>
          <a:bodyPr/>
          <a:lstStyle>
            <a:lvl1pPr>
              <a:defRPr>
                <a:solidFill>
                  <a:srgbClr val="FF6600"/>
                </a:solidFill>
              </a:defRPr>
            </a:lvl1pPr>
          </a:lstStyle>
          <a:p>
            <a:r>
              <a:rPr lang="fr-FR"/>
              <a:t>Modifiez le style du titre</a:t>
            </a:r>
            <a:endParaRPr lang="en-GB" dirty="0"/>
          </a:p>
        </p:txBody>
      </p:sp>
    </p:spTree>
    <p:extLst>
      <p:ext uri="{BB962C8B-B14F-4D97-AF65-F5344CB8AC3E}">
        <p14:creationId xmlns:p14="http://schemas.microsoft.com/office/powerpoint/2010/main" val="1056045674"/>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_Deux contenus">
    <p:spTree>
      <p:nvGrpSpPr>
        <p:cNvPr id="1" name=""/>
        <p:cNvGrpSpPr/>
        <p:nvPr/>
      </p:nvGrpSpPr>
      <p:grpSpPr>
        <a:xfrm>
          <a:off x="0" y="0"/>
          <a:ext cx="0" cy="0"/>
          <a:chOff x="0" y="0"/>
          <a:chExt cx="0" cy="0"/>
        </a:xfrm>
      </p:grpSpPr>
      <p:sp>
        <p:nvSpPr>
          <p:cNvPr id="8" name="Titre 7"/>
          <p:cNvSpPr>
            <a:spLocks noGrp="1"/>
          </p:cNvSpPr>
          <p:nvPr>
            <p:ph type="title"/>
          </p:nvPr>
        </p:nvSpPr>
        <p:spPr/>
        <p:txBody>
          <a:bodyPr/>
          <a:lstStyle/>
          <a:p>
            <a:r>
              <a:rPr lang="fr-FR"/>
              <a:t>Modifiez le style du titre</a:t>
            </a:r>
            <a:endParaRPr lang="fr-FR" dirty="0"/>
          </a:p>
        </p:txBody>
      </p:sp>
      <p:sp>
        <p:nvSpPr>
          <p:cNvPr id="12" name="Espace réservé du contenu 11"/>
          <p:cNvSpPr>
            <a:spLocks noGrp="1"/>
          </p:cNvSpPr>
          <p:nvPr>
            <p:ph sz="quarter" idx="12"/>
          </p:nvPr>
        </p:nvSpPr>
        <p:spPr>
          <a:xfrm>
            <a:off x="250825" y="1276350"/>
            <a:ext cx="4033143" cy="3382963"/>
          </a:xfrm>
        </p:spPr>
        <p:txBody>
          <a:bodyPr/>
          <a:lstStyle>
            <a:lvl1pPr marL="279400" indent="-279400">
              <a:defRPr>
                <a:solidFill>
                  <a:srgbClr val="FF6600"/>
                </a:solidFill>
              </a:defRPr>
            </a:lvl1pPr>
            <a:lvl2pPr marL="0" indent="0">
              <a:buNone/>
              <a:defRPr/>
            </a:lvl2pPr>
          </a:lstStyle>
          <a:p>
            <a:pPr lvl="0"/>
            <a:r>
              <a:rPr lang="fr-FR"/>
              <a:t>Cliquez pour modifier les styles du texte du masque</a:t>
            </a:r>
          </a:p>
        </p:txBody>
      </p:sp>
      <p:sp>
        <p:nvSpPr>
          <p:cNvPr id="13" name="Espace réservé du contenu 11"/>
          <p:cNvSpPr>
            <a:spLocks noGrp="1"/>
          </p:cNvSpPr>
          <p:nvPr>
            <p:ph sz="quarter" idx="13"/>
          </p:nvPr>
        </p:nvSpPr>
        <p:spPr>
          <a:xfrm>
            <a:off x="4860032" y="1275606"/>
            <a:ext cx="3961507" cy="3382963"/>
          </a:xfrm>
        </p:spPr>
        <p:txBody>
          <a:bodyPr/>
          <a:lstStyle>
            <a:lvl1pPr marL="279400" indent="-279400">
              <a:defRPr/>
            </a:lvl1pPr>
            <a:lvl2pPr marL="0" indent="0">
              <a:buNone/>
              <a:defRPr/>
            </a:lvl2pPr>
          </a:lstStyle>
          <a:p>
            <a:pPr lvl="0"/>
            <a:r>
              <a:rPr lang="fr-FR"/>
              <a:t>Cliquez pour modifier les styles du texte du masque</a:t>
            </a:r>
          </a:p>
        </p:txBody>
      </p:sp>
      <p:sp>
        <p:nvSpPr>
          <p:cNvPr id="5" name="Espace réservé du pied de page 15">
            <a:extLst>
              <a:ext uri="{FF2B5EF4-FFF2-40B4-BE49-F238E27FC236}">
                <a16:creationId xmlns:a16="http://schemas.microsoft.com/office/drawing/2014/main" id="{A5A7F0E5-9B21-48BE-9D79-0FD2D235E25F}"/>
              </a:ext>
            </a:extLst>
          </p:cNvPr>
          <p:cNvSpPr>
            <a:spLocks noGrp="1"/>
          </p:cNvSpPr>
          <p:nvPr>
            <p:ph type="ftr" sz="quarter" idx="14"/>
          </p:nvPr>
        </p:nvSpPr>
        <p:spPr>
          <a:xfrm>
            <a:off x="0" y="0"/>
            <a:ext cx="0" cy="0"/>
          </a:xfrm>
        </p:spPr>
        <p:txBody>
          <a:bodyPr/>
          <a:lstStyle>
            <a:lvl1pPr>
              <a:defRPr>
                <a:latin typeface="Helvetica 75" pitchFamily="34" charset="0"/>
                <a:ea typeface="ＭＳ Ｐゴシック" panose="020B0600070205080204" pitchFamily="34" charset="-128"/>
              </a:defRPr>
            </a:lvl1pPr>
          </a:lstStyle>
          <a:p>
            <a:pPr>
              <a:defRPr/>
            </a:pPr>
            <a:r>
              <a:rPr lang="fr-FR"/>
              <a:t>Interne Orange</a:t>
            </a:r>
            <a:endParaRPr lang="fr-FR" dirty="0"/>
          </a:p>
        </p:txBody>
      </p:sp>
      <p:sp>
        <p:nvSpPr>
          <p:cNvPr id="6" name="Espace réservé du numéro de diapositive 16">
            <a:extLst>
              <a:ext uri="{FF2B5EF4-FFF2-40B4-BE49-F238E27FC236}">
                <a16:creationId xmlns:a16="http://schemas.microsoft.com/office/drawing/2014/main" id="{9A09757F-5B55-4DB7-804B-DD203FF7B6DC}"/>
              </a:ext>
            </a:extLst>
          </p:cNvPr>
          <p:cNvSpPr>
            <a:spLocks noGrp="1"/>
          </p:cNvSpPr>
          <p:nvPr>
            <p:ph type="sldNum" sz="quarter" idx="15"/>
          </p:nvPr>
        </p:nvSpPr>
        <p:spPr>
          <a:xfrm>
            <a:off x="0" y="0"/>
            <a:ext cx="0" cy="0"/>
          </a:xfrm>
        </p:spPr>
        <p:txBody>
          <a:bodyPr/>
          <a:lstStyle>
            <a:lvl1pPr>
              <a:defRPr>
                <a:latin typeface="Helvetica 75" pitchFamily="34" charset="0"/>
                <a:ea typeface="ＭＳ Ｐゴシック" panose="020B0600070205080204" pitchFamily="34" charset="-128"/>
              </a:defRPr>
            </a:lvl1pPr>
          </a:lstStyle>
          <a:p>
            <a:pPr>
              <a:defRPr/>
            </a:pPr>
            <a:fld id="{A890DBB4-A4DB-4F3E-AA36-CDD4C29E648F}" type="slidenum">
              <a:rPr lang="fr-FR"/>
              <a:pPr>
                <a:defRPr/>
              </a:pPr>
              <a:t>‹N°›</a:t>
            </a:fld>
            <a:endParaRPr lang="fr-FR" dirty="0"/>
          </a:p>
        </p:txBody>
      </p:sp>
    </p:spTree>
    <p:extLst>
      <p:ext uri="{BB962C8B-B14F-4D97-AF65-F5344CB8AC3E}">
        <p14:creationId xmlns:p14="http://schemas.microsoft.com/office/powerpoint/2010/main" val="2016067338"/>
      </p:ext>
    </p:extLst>
  </p:cSld>
  <p:clrMapOvr>
    <a:masterClrMapping/>
  </p:clrMapOvr>
  <p:transition spd="slow">
    <p:wipe dir="d"/>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Deux contenus">
    <p:spTree>
      <p:nvGrpSpPr>
        <p:cNvPr id="1" name=""/>
        <p:cNvGrpSpPr/>
        <p:nvPr/>
      </p:nvGrpSpPr>
      <p:grpSpPr>
        <a:xfrm>
          <a:off x="0" y="0"/>
          <a:ext cx="0" cy="0"/>
          <a:chOff x="0" y="0"/>
          <a:chExt cx="0" cy="0"/>
        </a:xfrm>
      </p:grpSpPr>
      <p:sp>
        <p:nvSpPr>
          <p:cNvPr id="8" name="Titre 7"/>
          <p:cNvSpPr>
            <a:spLocks noGrp="1"/>
          </p:cNvSpPr>
          <p:nvPr>
            <p:ph type="title"/>
          </p:nvPr>
        </p:nvSpPr>
        <p:spPr/>
        <p:txBody>
          <a:bodyPr/>
          <a:lstStyle/>
          <a:p>
            <a:r>
              <a:rPr lang="fr-FR"/>
              <a:t>Modifiez le style du titre</a:t>
            </a:r>
            <a:endParaRPr lang="fr-FR" dirty="0"/>
          </a:p>
        </p:txBody>
      </p:sp>
      <p:sp>
        <p:nvSpPr>
          <p:cNvPr id="12" name="Espace réservé du contenu 11"/>
          <p:cNvSpPr>
            <a:spLocks noGrp="1"/>
          </p:cNvSpPr>
          <p:nvPr>
            <p:ph sz="quarter" idx="12"/>
          </p:nvPr>
        </p:nvSpPr>
        <p:spPr>
          <a:xfrm>
            <a:off x="250825" y="1276350"/>
            <a:ext cx="4033143" cy="3382963"/>
          </a:xfrm>
        </p:spPr>
        <p:txBody>
          <a:bodyPr/>
          <a:lstStyle>
            <a:lvl1pPr marL="279400" indent="-279400">
              <a:defRPr/>
            </a:lvl1pPr>
            <a:lvl2pPr marL="0" indent="0">
              <a:buNone/>
              <a:defRPr/>
            </a:lvl2pPr>
          </a:lstStyle>
          <a:p>
            <a:pPr lvl="0"/>
            <a:r>
              <a:rPr lang="fr-FR"/>
              <a:t>Cliquez pour modifier les styles du texte du masque</a:t>
            </a:r>
          </a:p>
        </p:txBody>
      </p:sp>
      <p:sp>
        <p:nvSpPr>
          <p:cNvPr id="13" name="Espace réservé du contenu 11"/>
          <p:cNvSpPr>
            <a:spLocks noGrp="1"/>
          </p:cNvSpPr>
          <p:nvPr>
            <p:ph sz="quarter" idx="13"/>
          </p:nvPr>
        </p:nvSpPr>
        <p:spPr>
          <a:xfrm>
            <a:off x="4860032" y="1275606"/>
            <a:ext cx="3961507" cy="3382963"/>
          </a:xfrm>
        </p:spPr>
        <p:txBody>
          <a:bodyPr/>
          <a:lstStyle>
            <a:lvl1pPr marL="279400" indent="-279400">
              <a:defRPr/>
            </a:lvl1pPr>
            <a:lvl2pPr marL="0" indent="0">
              <a:buNone/>
              <a:defRPr/>
            </a:lvl2pPr>
          </a:lstStyle>
          <a:p>
            <a:pPr lvl="0"/>
            <a:r>
              <a:rPr lang="fr-FR"/>
              <a:t>Cliquez pour modifier les styles du texte du masque</a:t>
            </a:r>
          </a:p>
        </p:txBody>
      </p:sp>
      <p:sp>
        <p:nvSpPr>
          <p:cNvPr id="5" name="Espace réservé du pied de page 15">
            <a:extLst>
              <a:ext uri="{FF2B5EF4-FFF2-40B4-BE49-F238E27FC236}">
                <a16:creationId xmlns:a16="http://schemas.microsoft.com/office/drawing/2014/main" id="{B9E06EFF-81E2-436E-957A-C8585C5EF461}"/>
              </a:ext>
            </a:extLst>
          </p:cNvPr>
          <p:cNvSpPr>
            <a:spLocks noGrp="1"/>
          </p:cNvSpPr>
          <p:nvPr>
            <p:ph type="ftr" sz="quarter" idx="14"/>
          </p:nvPr>
        </p:nvSpPr>
        <p:spPr>
          <a:xfrm>
            <a:off x="0" y="0"/>
            <a:ext cx="0" cy="0"/>
          </a:xfrm>
        </p:spPr>
        <p:txBody>
          <a:bodyPr/>
          <a:lstStyle>
            <a:lvl1pPr>
              <a:defRPr>
                <a:latin typeface="Helvetica 75" pitchFamily="34" charset="0"/>
                <a:ea typeface="ＭＳ Ｐゴシック" panose="020B0600070205080204" pitchFamily="34" charset="-128"/>
              </a:defRPr>
            </a:lvl1pPr>
          </a:lstStyle>
          <a:p>
            <a:pPr>
              <a:defRPr/>
            </a:pPr>
            <a:r>
              <a:rPr lang="fr-FR"/>
              <a:t>Interne Orange</a:t>
            </a:r>
            <a:endParaRPr lang="fr-FR" dirty="0"/>
          </a:p>
        </p:txBody>
      </p:sp>
      <p:sp>
        <p:nvSpPr>
          <p:cNvPr id="6" name="Espace réservé du numéro de diapositive 16">
            <a:extLst>
              <a:ext uri="{FF2B5EF4-FFF2-40B4-BE49-F238E27FC236}">
                <a16:creationId xmlns:a16="http://schemas.microsoft.com/office/drawing/2014/main" id="{279F8733-BF7F-4AC1-8D1A-63C743380DBB}"/>
              </a:ext>
            </a:extLst>
          </p:cNvPr>
          <p:cNvSpPr>
            <a:spLocks noGrp="1"/>
          </p:cNvSpPr>
          <p:nvPr>
            <p:ph type="sldNum" sz="quarter" idx="15"/>
          </p:nvPr>
        </p:nvSpPr>
        <p:spPr>
          <a:xfrm>
            <a:off x="0" y="0"/>
            <a:ext cx="0" cy="0"/>
          </a:xfrm>
        </p:spPr>
        <p:txBody>
          <a:bodyPr/>
          <a:lstStyle>
            <a:lvl1pPr>
              <a:defRPr>
                <a:latin typeface="Helvetica 75" pitchFamily="34" charset="0"/>
                <a:ea typeface="ＭＳ Ｐゴシック" panose="020B0600070205080204" pitchFamily="34" charset="-128"/>
              </a:defRPr>
            </a:lvl1pPr>
          </a:lstStyle>
          <a:p>
            <a:pPr>
              <a:defRPr/>
            </a:pPr>
            <a:fld id="{87491E78-F443-48AE-8E1F-692B061FE85D}" type="slidenum">
              <a:rPr lang="fr-FR"/>
              <a:pPr>
                <a:defRPr/>
              </a:pPr>
              <a:t>‹N°›</a:t>
            </a:fld>
            <a:endParaRPr lang="fr-FR" dirty="0"/>
          </a:p>
        </p:txBody>
      </p:sp>
    </p:spTree>
    <p:extLst>
      <p:ext uri="{BB962C8B-B14F-4D97-AF65-F5344CB8AC3E}">
        <p14:creationId xmlns:p14="http://schemas.microsoft.com/office/powerpoint/2010/main" val="3717963647"/>
      </p:ext>
    </p:extLst>
  </p:cSld>
  <p:clrMapOvr>
    <a:masterClrMapping/>
  </p:clrMapOvr>
  <p:transition spd="slow">
    <p:wipe dir="d"/>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185499220"/>
      </p:ext>
    </p:extLst>
  </p:cSld>
  <p:clrMapOvr>
    <a:masterClrMapping/>
  </p:clrMapOvr>
  <p:transition spd="med">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Contenu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F15C8A2-F3C9-45B3-AB8E-301FC40C8630}"/>
              </a:ext>
            </a:extLst>
          </p:cNvPr>
          <p:cNvSpPr>
            <a:spLocks noChangeArrowheads="1"/>
          </p:cNvSpPr>
          <p:nvPr/>
        </p:nvSpPr>
        <p:spPr bwMode="auto">
          <a:xfrm>
            <a:off x="90488" y="4703763"/>
            <a:ext cx="409575" cy="215900"/>
          </a:xfrm>
          <a:prstGeom prst="rect">
            <a:avLst/>
          </a:prstGeom>
          <a:noFill/>
          <a:ln>
            <a:noFill/>
          </a:ln>
        </p:spPr>
        <p:txBody>
          <a:bodyPr wrap="none">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lgn="ctr">
              <a:defRPr/>
            </a:pPr>
            <a:fld id="{0396B531-4F68-49F3-B70F-58A358D812B4}" type="slidenum">
              <a:rPr lang="en-GB" altLang="fr-FR" sz="800" b="1">
                <a:solidFill>
                  <a:srgbClr val="FFFFFF"/>
                </a:solidFill>
                <a:ea typeface="ＭＳ Ｐゴシック" pitchFamily="34" charset="-128"/>
              </a:rPr>
              <a:pPr algn="ctr">
                <a:defRPr/>
              </a:pPr>
              <a:t>‹N°›</a:t>
            </a:fld>
            <a:endParaRPr lang="fr-FR" altLang="fr-FR" sz="800" b="1" dirty="0">
              <a:ea typeface="ＭＳ Ｐゴシック" pitchFamily="34" charset="-128"/>
            </a:endParaRPr>
          </a:p>
        </p:txBody>
      </p:sp>
      <p:sp>
        <p:nvSpPr>
          <p:cNvPr id="5" name="TextBox 6">
            <a:extLst>
              <a:ext uri="{FF2B5EF4-FFF2-40B4-BE49-F238E27FC236}">
                <a16:creationId xmlns:a16="http://schemas.microsoft.com/office/drawing/2014/main" id="{74F4FA68-A13D-4B66-9112-D8F1798D0DA6}"/>
              </a:ext>
            </a:extLst>
          </p:cNvPr>
          <p:cNvSpPr txBox="1">
            <a:spLocks noChangeArrowheads="1"/>
          </p:cNvSpPr>
          <p:nvPr/>
        </p:nvSpPr>
        <p:spPr bwMode="auto">
          <a:xfrm>
            <a:off x="827088" y="4749800"/>
            <a:ext cx="0" cy="123825"/>
          </a:xfrm>
          <a:prstGeom prst="rect">
            <a:avLst/>
          </a:prstGeom>
          <a:noFill/>
          <a:ln>
            <a:noFill/>
          </a:ln>
        </p:spPr>
        <p:txBody>
          <a:bodyPr wrap="none" lIns="0" tIns="0" rIns="0" bIns="0">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defRPr/>
            </a:pPr>
            <a:endParaRPr lang="fr-FR" altLang="fr-FR" sz="800" b="1">
              <a:solidFill>
                <a:srgbClr val="F16E00"/>
              </a:solidFill>
              <a:ea typeface="ＭＳ Ｐゴシック" panose="020B0600070205080204" pitchFamily="34" charset="-128"/>
            </a:endParaRPr>
          </a:p>
        </p:txBody>
      </p:sp>
      <p:sp>
        <p:nvSpPr>
          <p:cNvPr id="3" name="Titre 2"/>
          <p:cNvSpPr>
            <a:spLocks noGrp="1"/>
          </p:cNvSpPr>
          <p:nvPr>
            <p:ph type="title"/>
          </p:nvPr>
        </p:nvSpPr>
        <p:spPr>
          <a:xfrm>
            <a:off x="827584" y="268288"/>
            <a:ext cx="8064896" cy="742950"/>
          </a:xfrm>
          <a:prstGeom prst="rect">
            <a:avLst/>
          </a:prstGeom>
        </p:spPr>
        <p:txBody>
          <a:bodyPr/>
          <a:lstStyle>
            <a:lvl1pPr>
              <a:defRPr sz="2200" b="1">
                <a:solidFill>
                  <a:srgbClr val="F16E00"/>
                </a:solidFill>
              </a:defRPr>
            </a:lvl1pPr>
          </a:lstStyle>
          <a:p>
            <a:r>
              <a:rPr lang="fr-FR"/>
              <a:t>Modifiez le style du titre</a:t>
            </a:r>
            <a:endParaRPr lang="fr-FR" dirty="0"/>
          </a:p>
        </p:txBody>
      </p:sp>
      <p:sp>
        <p:nvSpPr>
          <p:cNvPr id="7" name="Content Placeholder 2"/>
          <p:cNvSpPr>
            <a:spLocks noGrp="1"/>
          </p:cNvSpPr>
          <p:nvPr>
            <p:ph sz="half" idx="1"/>
          </p:nvPr>
        </p:nvSpPr>
        <p:spPr>
          <a:xfrm>
            <a:off x="827584" y="1184274"/>
            <a:ext cx="8064896" cy="3332163"/>
          </a:xfrm>
          <a:prstGeom prst="rect">
            <a:avLst/>
          </a:prstGeom>
        </p:spPr>
        <p:txBody>
          <a:bodyPr>
            <a:normAutofit/>
          </a:bodyPr>
          <a:lstStyle>
            <a:lvl1pPr marL="0" marR="0" indent="0" algn="l" defTabSz="914400" rtl="0" eaLnBrk="1" fontAlgn="base" latinLnBrk="0" hangingPunct="1">
              <a:lnSpc>
                <a:spcPct val="90000"/>
              </a:lnSpc>
              <a:spcBef>
                <a:spcPts val="600"/>
              </a:spcBef>
              <a:spcAft>
                <a:spcPct val="0"/>
              </a:spcAft>
              <a:buClr>
                <a:schemeClr val="bg1"/>
              </a:buClr>
              <a:buSzPct val="25000"/>
              <a:buFont typeface="Calibri" pitchFamily="34" charset="0"/>
              <a:buNone/>
              <a:tabLst/>
              <a:defRPr sz="1400" baseline="0">
                <a:solidFill>
                  <a:schemeClr val="tx1"/>
                </a:solidFill>
              </a:defRPr>
            </a:lvl1pPr>
            <a:lvl2pPr>
              <a:defRPr sz="1800" baseline="0">
                <a:solidFill>
                  <a:srgbClr val="F16E00"/>
                </a:solidFill>
              </a:defRPr>
            </a:lvl2pPr>
            <a:lvl3pPr marL="180975" marR="0" indent="-180975" algn="l" defTabSz="914400" rtl="0" eaLnBrk="1" fontAlgn="auto" latinLnBrk="0" hangingPunct="1">
              <a:lnSpc>
                <a:spcPct val="90000"/>
              </a:lnSpc>
              <a:spcBef>
                <a:spcPts val="600"/>
              </a:spcBef>
              <a:spcAft>
                <a:spcPts val="0"/>
              </a:spcAft>
              <a:buClr>
                <a:srgbClr val="FF7900"/>
              </a:buClr>
              <a:buSzTx/>
              <a:buFont typeface="Wingdings" panose="05000000000000000000" pitchFamily="2" charset="2"/>
              <a:buChar char="§"/>
              <a:tabLst/>
              <a:defRPr sz="1400" baseline="0">
                <a:solidFill>
                  <a:schemeClr val="tx1"/>
                </a:solidFill>
              </a:defRPr>
            </a:lvl3pPr>
            <a:lvl4pPr marL="407988" marR="0" indent="-190500" algn="l" defTabSz="914400" rtl="0" eaLnBrk="1" fontAlgn="base" latinLnBrk="0" hangingPunct="1">
              <a:lnSpc>
                <a:spcPct val="90000"/>
              </a:lnSpc>
              <a:spcBef>
                <a:spcPct val="20000"/>
              </a:spcBef>
              <a:spcAft>
                <a:spcPct val="0"/>
              </a:spcAft>
              <a:buClrTx/>
              <a:buSzTx/>
              <a:buFont typeface="Arial" charset="0"/>
              <a:buChar char="–"/>
              <a:tabLst/>
              <a:defRPr sz="1400" baseline="0">
                <a:solidFill>
                  <a:schemeClr val="tx1"/>
                </a:solidFill>
              </a:defRPr>
            </a:lvl4pPr>
            <a:lvl5pPr marL="595313" indent="-173038">
              <a:buClrTx/>
              <a:buFont typeface="Arial" panose="020B0604020202020204" pitchFamily="34" charset="0"/>
              <a:buChar char="•"/>
              <a:defRPr sz="1400" baseline="0">
                <a:solidFill>
                  <a:schemeClr val="tx1"/>
                </a:solidFill>
              </a:defRPr>
            </a:lvl5pPr>
            <a:lvl6pPr>
              <a:buClrTx/>
              <a:defRPr sz="1400"/>
            </a:lvl6pPr>
            <a:lvl7pPr>
              <a:defRPr sz="1800"/>
            </a:lvl7pPr>
            <a:lvl8pPr>
              <a:defRPr sz="1800"/>
            </a:lvl8pPr>
            <a:lvl9pPr>
              <a:defRPr sz="1800"/>
            </a:lvl9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p:txBody>
      </p:sp>
    </p:spTree>
    <p:extLst>
      <p:ext uri="{BB962C8B-B14F-4D97-AF65-F5344CB8AC3E}">
        <p14:creationId xmlns:p14="http://schemas.microsoft.com/office/powerpoint/2010/main" val="2210932686"/>
      </p:ext>
    </p:extLst>
  </p:cSld>
  <p:clrMapOvr>
    <a:masterClrMapping/>
  </p:clrMapOvr>
  <p:transition spd="med">
    <p:fade/>
  </p:transition>
  <p:hf sldNum="0" hdr="0" dt="0"/>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re et contenu">
    <p:spTree>
      <p:nvGrpSpPr>
        <p:cNvPr id="1" name=""/>
        <p:cNvGrpSpPr/>
        <p:nvPr/>
      </p:nvGrpSpPr>
      <p:grpSpPr>
        <a:xfrm>
          <a:off x="0" y="0"/>
          <a:ext cx="0" cy="0"/>
          <a:chOff x="0" y="0"/>
          <a:chExt cx="0" cy="0"/>
        </a:xfrm>
      </p:grpSpPr>
      <p:sp>
        <p:nvSpPr>
          <p:cNvPr id="5" name="TextBox 5">
            <a:extLst>
              <a:ext uri="{FF2B5EF4-FFF2-40B4-BE49-F238E27FC236}">
                <a16:creationId xmlns:a16="http://schemas.microsoft.com/office/drawing/2014/main" id="{59F389C9-943C-4162-BB8C-C0EA375E14AD}"/>
              </a:ext>
            </a:extLst>
          </p:cNvPr>
          <p:cNvSpPr txBox="1">
            <a:spLocks noChangeArrowheads="1"/>
          </p:cNvSpPr>
          <p:nvPr userDrawn="1"/>
        </p:nvSpPr>
        <p:spPr bwMode="auto">
          <a:xfrm>
            <a:off x="619125" y="4749800"/>
            <a:ext cx="0" cy="12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endParaRPr lang="fr-FR" altLang="fr-FR" sz="800">
              <a:solidFill>
                <a:schemeClr val="bg2"/>
              </a:solidFill>
              <a:latin typeface="Helvetica 75 Bold" panose="020B0804020202020204" pitchFamily="34" charset="0"/>
            </a:endParaRPr>
          </a:p>
        </p:txBody>
      </p:sp>
      <p:sp>
        <p:nvSpPr>
          <p:cNvPr id="3" name="Content Placeholder 2"/>
          <p:cNvSpPr>
            <a:spLocks noGrp="1"/>
          </p:cNvSpPr>
          <p:nvPr>
            <p:ph idx="1"/>
          </p:nvPr>
        </p:nvSpPr>
        <p:spPr>
          <a:xfrm>
            <a:off x="314325" y="1184275"/>
            <a:ext cx="8515350" cy="3365500"/>
          </a:xfrm>
        </p:spPr>
        <p:txBody>
          <a:bodyPr/>
          <a:lstStyle>
            <a:lvl1pPr>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lvl6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4" name="Title 3"/>
          <p:cNvSpPr>
            <a:spLocks noGrp="1"/>
          </p:cNvSpPr>
          <p:nvPr>
            <p:ph type="title"/>
          </p:nvPr>
        </p:nvSpPr>
        <p:spPr/>
        <p:txBody>
          <a:bodyPr/>
          <a:lstStyle/>
          <a:p>
            <a:r>
              <a:rPr lang="fr-FR" noProof="0"/>
              <a:t>Modifiez le style du titre</a:t>
            </a:r>
            <a:endParaRPr lang="en-GB" dirty="0"/>
          </a:p>
        </p:txBody>
      </p:sp>
    </p:spTree>
    <p:extLst>
      <p:ext uri="{BB962C8B-B14F-4D97-AF65-F5344CB8AC3E}">
        <p14:creationId xmlns:p14="http://schemas.microsoft.com/office/powerpoint/2010/main" val="3714855083"/>
      </p:ext>
    </p:extLst>
  </p:cSld>
  <p:clrMapOvr>
    <a:masterClrMapping/>
  </p:clrMapOvr>
  <p:transition spd="med">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re de la présentation">
    <p:spTree>
      <p:nvGrpSpPr>
        <p:cNvPr id="1" name=""/>
        <p:cNvGrpSpPr/>
        <p:nvPr/>
      </p:nvGrpSpPr>
      <p:grpSpPr>
        <a:xfrm>
          <a:off x="0" y="0"/>
          <a:ext cx="0" cy="0"/>
          <a:chOff x="0" y="0"/>
          <a:chExt cx="0" cy="0"/>
        </a:xfrm>
      </p:grpSpPr>
      <p:pic>
        <p:nvPicPr>
          <p:cNvPr id="4" name="Image 10">
            <a:extLst>
              <a:ext uri="{FF2B5EF4-FFF2-40B4-BE49-F238E27FC236}">
                <a16:creationId xmlns:a16="http://schemas.microsoft.com/office/drawing/2014/main" id="{7125EA60-4253-498F-A175-03B8930EA88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388350" y="4516438"/>
            <a:ext cx="527050" cy="509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4"/>
          <p:cNvSpPr>
            <a:spLocks noGrp="1"/>
          </p:cNvSpPr>
          <p:nvPr>
            <p:ph type="body" sz="quarter" idx="11"/>
          </p:nvPr>
        </p:nvSpPr>
        <p:spPr>
          <a:xfrm>
            <a:off x="339725" y="339725"/>
            <a:ext cx="5832475" cy="3460750"/>
          </a:xfrm>
        </p:spPr>
        <p:txBody>
          <a:bodyPr/>
          <a:lstStyle>
            <a:lvl1pPr>
              <a:lnSpc>
                <a:spcPct val="85000"/>
              </a:lnSpc>
              <a:spcAft>
                <a:spcPts val="3200"/>
              </a:spcAft>
              <a:defRPr sz="5500">
                <a:solidFill>
                  <a:schemeClr val="bg1"/>
                </a:solidFill>
                <a:latin typeface="Helvetica 75 Bold" panose="020B0804020202020204" pitchFamily="34" charset="0"/>
              </a:defRPr>
            </a:lvl1pPr>
            <a:lvl2pPr>
              <a:lnSpc>
                <a:spcPct val="90000"/>
              </a:lnSpc>
              <a:spcAft>
                <a:spcPts val="2400"/>
              </a:spcAft>
              <a:defRPr>
                <a:latin typeface="Helvetica 75 Bold" panose="020B0804020202020204" pitchFamily="34" charset="0"/>
              </a:defRPr>
            </a:lvl2pPr>
          </a:lstStyle>
          <a:p>
            <a:pPr lvl="0"/>
            <a:r>
              <a:rPr lang="fr-FR"/>
              <a:t>Modifiez les styles du texte du masque</a:t>
            </a:r>
          </a:p>
          <a:p>
            <a:pPr lvl="1"/>
            <a:r>
              <a:rPr lang="fr-FR"/>
              <a:t>Deuxième niveau</a:t>
            </a:r>
          </a:p>
        </p:txBody>
      </p:sp>
      <p:sp>
        <p:nvSpPr>
          <p:cNvPr id="3" name="Text Placeholder 2"/>
          <p:cNvSpPr>
            <a:spLocks noGrp="1"/>
          </p:cNvSpPr>
          <p:nvPr>
            <p:ph type="body" sz="quarter" idx="12"/>
          </p:nvPr>
        </p:nvSpPr>
        <p:spPr>
          <a:xfrm>
            <a:off x="6508750" y="339725"/>
            <a:ext cx="2301875" cy="3460750"/>
          </a:xfrm>
        </p:spPr>
        <p:txBody>
          <a:bodyPr tIns="109728"/>
          <a:lstStyle>
            <a:lvl1pPr>
              <a:spcAft>
                <a:spcPts val="2400"/>
              </a:spcAft>
              <a:defRPr baseline="0">
                <a:latin typeface="Helvetica 75 Bold" panose="020B0804020202020204" pitchFamily="34" charset="0"/>
              </a:defRPr>
            </a:lvl1pPr>
            <a:lvl2pPr>
              <a:spcAft>
                <a:spcPts val="2400"/>
              </a:spcAft>
              <a:defRPr>
                <a:latin typeface="Helvetica 75 Bold" panose="020B0804020202020204" pitchFamily="34" charset="0"/>
              </a:defRPr>
            </a:lvl2pPr>
          </a:lstStyle>
          <a:p>
            <a:pPr lvl="0"/>
            <a:r>
              <a:rPr lang="fr-FR"/>
              <a:t>Modifiez les styles du texte du masque</a:t>
            </a:r>
          </a:p>
          <a:p>
            <a:pPr lvl="1"/>
            <a:r>
              <a:rPr lang="fr-FR"/>
              <a:t>Deuxième niveau</a:t>
            </a:r>
          </a:p>
        </p:txBody>
      </p:sp>
    </p:spTree>
    <p:extLst>
      <p:ext uri="{BB962C8B-B14F-4D97-AF65-F5344CB8AC3E}">
        <p14:creationId xmlns:p14="http://schemas.microsoft.com/office/powerpoint/2010/main" val="4223978774"/>
      </p:ext>
    </p:extLst>
  </p:cSld>
  <p:clrMapOvr>
    <a:masterClrMapping/>
  </p:clrMapOvr>
  <p:transition spd="med">
    <p:fade/>
  </p:transition>
  <p:hf sldNum="0" hdr="0" ftr="0"/>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puces simples">
    <p:spTree>
      <p:nvGrpSpPr>
        <p:cNvPr id="1" name=""/>
        <p:cNvGrpSpPr/>
        <p:nvPr/>
      </p:nvGrpSpPr>
      <p:grpSpPr>
        <a:xfrm>
          <a:off x="0" y="0"/>
          <a:ext cx="0" cy="0"/>
          <a:chOff x="0" y="0"/>
          <a:chExt cx="0" cy="0"/>
        </a:xfrm>
      </p:grpSpPr>
      <p:sp>
        <p:nvSpPr>
          <p:cNvPr id="2" name="Titre 1"/>
          <p:cNvSpPr>
            <a:spLocks noGrp="1"/>
          </p:cNvSpPr>
          <p:nvPr>
            <p:ph type="title"/>
          </p:nvPr>
        </p:nvSpPr>
        <p:spPr>
          <a:xfrm>
            <a:off x="1016213" y="302400"/>
            <a:ext cx="7084800" cy="737100"/>
          </a:xfrm>
          <a:prstGeom prst="rect">
            <a:avLst/>
          </a:prstGeom>
        </p:spPr>
        <p:txBody>
          <a:bodyPr/>
          <a:lstStyle>
            <a:lvl1pPr algn="l">
              <a:defRPr baseline="0"/>
            </a:lvl1pPr>
          </a:lstStyle>
          <a:p>
            <a:r>
              <a:rPr lang="fr-FR"/>
              <a:t>Modifiez le style du titre</a:t>
            </a:r>
            <a:endParaRPr lang="fr-FR" dirty="0"/>
          </a:p>
        </p:txBody>
      </p:sp>
      <p:sp>
        <p:nvSpPr>
          <p:cNvPr id="26" name="Espace réservé du contenu 2"/>
          <p:cNvSpPr>
            <a:spLocks noGrp="1"/>
          </p:cNvSpPr>
          <p:nvPr>
            <p:ph idx="1"/>
          </p:nvPr>
        </p:nvSpPr>
        <p:spPr>
          <a:xfrm>
            <a:off x="1042989" y="1329929"/>
            <a:ext cx="7058025" cy="2915840"/>
          </a:xfrm>
          <a:prstGeom prst="rect">
            <a:avLst/>
          </a:prstGeom>
        </p:spPr>
        <p:txBody>
          <a:bodyPr/>
          <a:lstStyle>
            <a:lvl1pPr>
              <a:defRPr sz="1800" baseline="0"/>
            </a:lvl1pPr>
            <a:lvl2pPr>
              <a:spcAft>
                <a:spcPct val="0"/>
              </a:spcAft>
              <a:buFont typeface="Arial" charset="0"/>
              <a:buChar char="–"/>
              <a:defRPr/>
            </a:lvl2pPr>
          </a:lstStyle>
          <a:p>
            <a:pPr lvl="0"/>
            <a:r>
              <a:rPr lang="fr-FR"/>
              <a:t>Cliquez pour modifier les styles du texte du masque</a:t>
            </a:r>
          </a:p>
        </p:txBody>
      </p:sp>
    </p:spTree>
    <p:extLst>
      <p:ext uri="{BB962C8B-B14F-4D97-AF65-F5344CB8AC3E}">
        <p14:creationId xmlns:p14="http://schemas.microsoft.com/office/powerpoint/2010/main" val="9010415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39726" y="339725"/>
            <a:ext cx="8470899" cy="4130675"/>
          </a:xfrm>
        </p:spPr>
        <p:txBody>
          <a:bodyPr/>
          <a:lstStyle>
            <a:lvl1pPr>
              <a:lnSpc>
                <a:spcPct val="85000"/>
              </a:lnSpc>
              <a:spcAft>
                <a:spcPts val="3200"/>
              </a:spcAft>
              <a:defRPr sz="5500">
                <a:solidFill>
                  <a:schemeClr val="bg1"/>
                </a:solidFill>
                <a:latin typeface="Helvetica 75 Bold" panose="020B0804020202020204" pitchFamily="34" charset="0"/>
              </a:defRPr>
            </a:lvl1pPr>
            <a:lvl2pPr>
              <a:lnSpc>
                <a:spcPct val="90000"/>
              </a:lnSpc>
              <a:spcAft>
                <a:spcPts val="2400"/>
              </a:spcAft>
              <a:defRPr sz="1400">
                <a:latin typeface="Helvetica 75 Bold" panose="020B0804020202020204" pitchFamily="34" charset="0"/>
              </a:defRPr>
            </a:lvl2pPr>
            <a:lvl3pPr marL="0" indent="0">
              <a:lnSpc>
                <a:spcPct val="85000"/>
              </a:lnSpc>
              <a:spcAft>
                <a:spcPts val="800"/>
              </a:spcAft>
              <a:buNone/>
              <a:defRPr sz="1200"/>
            </a:lvl3pPr>
            <a:lvl4pPr>
              <a:lnSpc>
                <a:spcPct val="85000"/>
              </a:lnSpc>
              <a:spcAft>
                <a:spcPts val="800"/>
              </a:spcAft>
              <a:defRPr sz="5500"/>
            </a:lvl4pPr>
            <a:lvl5pPr>
              <a:lnSpc>
                <a:spcPct val="85000"/>
              </a:lnSpc>
              <a:spcAft>
                <a:spcPts val="800"/>
              </a:spcAft>
              <a:defRPr sz="5500"/>
            </a:lvl5pPr>
          </a:lstStyle>
          <a:p>
            <a:pPr lvl="0"/>
            <a:r>
              <a:rPr lang="fr-FR"/>
              <a:t>Modifiez les styles du texte du masque</a:t>
            </a:r>
          </a:p>
          <a:p>
            <a:pPr lvl="1"/>
            <a:r>
              <a:rPr lang="fr-FR"/>
              <a:t>Deuxième niveau</a:t>
            </a:r>
          </a:p>
        </p:txBody>
      </p:sp>
    </p:spTree>
    <p:extLst>
      <p:ext uri="{BB962C8B-B14F-4D97-AF65-F5344CB8AC3E}">
        <p14:creationId xmlns:p14="http://schemas.microsoft.com/office/powerpoint/2010/main" val="3315010503"/>
      </p:ext>
    </p:extLst>
  </p:cSld>
  <p:clrMapOvr>
    <a:masterClrMapping/>
  </p:clrMapOvr>
  <p:transition spd="med">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itre et message clé">
    <p:spTree>
      <p:nvGrpSpPr>
        <p:cNvPr id="1" name=""/>
        <p:cNvGrpSpPr/>
        <p:nvPr/>
      </p:nvGrpSpPr>
      <p:grpSpPr>
        <a:xfrm>
          <a:off x="0" y="0"/>
          <a:ext cx="0" cy="0"/>
          <a:chOff x="0" y="0"/>
          <a:chExt cx="0" cy="0"/>
        </a:xfrm>
      </p:grpSpPr>
      <p:sp>
        <p:nvSpPr>
          <p:cNvPr id="3" name="Content Placeholder 2"/>
          <p:cNvSpPr>
            <a:spLocks noGrp="1"/>
          </p:cNvSpPr>
          <p:nvPr>
            <p:ph idx="1"/>
          </p:nvPr>
        </p:nvSpPr>
        <p:spPr>
          <a:xfrm>
            <a:off x="339726" y="1304925"/>
            <a:ext cx="8470899" cy="3165475"/>
          </a:xfrm>
        </p:spPr>
        <p:txBody>
          <a:bodyPr/>
          <a:lstStyle>
            <a:lvl1pPr>
              <a:lnSpc>
                <a:spcPct val="85000"/>
              </a:lnSpc>
              <a:spcAft>
                <a:spcPts val="2400"/>
              </a:spcAft>
              <a:defRPr sz="3000" baseline="0">
                <a:solidFill>
                  <a:schemeClr val="bg1"/>
                </a:solidFill>
                <a:latin typeface="Helvetica 75 Bold" panose="020B0804020202020204" pitchFamily="34" charset="0"/>
              </a:defRPr>
            </a:lvl1pPr>
            <a:lvl2pPr>
              <a:lnSpc>
                <a:spcPct val="90000"/>
              </a:lnSpc>
              <a:spcAft>
                <a:spcPts val="800"/>
              </a:spcAft>
              <a:defRPr sz="1400">
                <a:solidFill>
                  <a:schemeClr val="bg1"/>
                </a:solidFill>
                <a:latin typeface="Helvetica 75 Bold" panose="020B0804020202020204" pitchFamily="34" charset="0"/>
              </a:defRPr>
            </a:lvl2pPr>
            <a:lvl3pPr>
              <a:lnSpc>
                <a:spcPct val="90000"/>
              </a:lnSpc>
              <a:spcAft>
                <a:spcPts val="800"/>
              </a:spcAft>
              <a:defRPr sz="1400">
                <a:solidFill>
                  <a:schemeClr val="bg1"/>
                </a:solidFill>
                <a:latin typeface="Helvetica 75 Bold" panose="020B0804020202020204" pitchFamily="34" charset="0"/>
              </a:defRPr>
            </a:lvl3pPr>
            <a:lvl4pPr>
              <a:lnSpc>
                <a:spcPct val="90000"/>
              </a:lnSpc>
              <a:spcAft>
                <a:spcPts val="800"/>
              </a:spcAft>
              <a:defRPr sz="1400">
                <a:solidFill>
                  <a:schemeClr val="bg1"/>
                </a:solidFill>
                <a:latin typeface="Helvetica 75 Bold" panose="020B0804020202020204" pitchFamily="34" charset="0"/>
              </a:defRPr>
            </a:lvl4pPr>
            <a:lvl5pPr>
              <a:lnSpc>
                <a:spcPct val="90000"/>
              </a:lnSpc>
              <a:spcAft>
                <a:spcPts val="800"/>
              </a:spcAft>
              <a:defRPr sz="1400">
                <a:solidFill>
                  <a:schemeClr val="bg1"/>
                </a:solidFill>
                <a:latin typeface="Helvetica 75 Bold" panose="020B0804020202020204" pitchFamily="34" charset="0"/>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itle 1"/>
          <p:cNvSpPr>
            <a:spLocks noGrp="1"/>
          </p:cNvSpPr>
          <p:nvPr>
            <p:ph type="title"/>
          </p:nvPr>
        </p:nvSpPr>
        <p:spPr>
          <a:xfrm>
            <a:off x="339725" y="339724"/>
            <a:ext cx="8470900" cy="623889"/>
          </a:xfrm>
        </p:spPr>
        <p:txBody>
          <a:bodyPr/>
          <a:lstStyle>
            <a:lvl1pPr>
              <a:lnSpc>
                <a:spcPct val="90000"/>
              </a:lnSpc>
              <a:spcAft>
                <a:spcPts val="0"/>
              </a:spcAft>
              <a:defRPr sz="2000">
                <a:solidFill>
                  <a:srgbClr val="FF6600"/>
                </a:solidFill>
                <a:latin typeface="Helvetica 75 Bold" panose="020B0804020202020204" pitchFamily="34" charset="0"/>
              </a:defRPr>
            </a:lvl1pPr>
          </a:lstStyle>
          <a:p>
            <a:r>
              <a:rPr lang="fr-FR"/>
              <a:t>Modifiez le style du titre</a:t>
            </a:r>
            <a:endParaRPr lang="en-US" dirty="0"/>
          </a:p>
        </p:txBody>
      </p:sp>
    </p:spTree>
    <p:extLst>
      <p:ext uri="{BB962C8B-B14F-4D97-AF65-F5344CB8AC3E}">
        <p14:creationId xmlns:p14="http://schemas.microsoft.com/office/powerpoint/2010/main" val="2148813008"/>
      </p:ext>
    </p:extLst>
  </p:cSld>
  <p:clrMapOvr>
    <a:masterClrMapping/>
  </p:clrMapOvr>
  <p:transition spd="med">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5" name="TextBox 5">
            <a:extLst>
              <a:ext uri="{FF2B5EF4-FFF2-40B4-BE49-F238E27FC236}">
                <a16:creationId xmlns:a16="http://schemas.microsoft.com/office/drawing/2014/main" id="{9066A424-C65D-410E-97F9-95CA9F8D2E11}"/>
              </a:ext>
            </a:extLst>
          </p:cNvPr>
          <p:cNvSpPr txBox="1">
            <a:spLocks noChangeArrowheads="1"/>
          </p:cNvSpPr>
          <p:nvPr userDrawn="1"/>
        </p:nvSpPr>
        <p:spPr bwMode="auto">
          <a:xfrm>
            <a:off x="619125" y="4749800"/>
            <a:ext cx="0" cy="12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endParaRPr lang="fr-FR" altLang="fr-FR" sz="800">
              <a:solidFill>
                <a:schemeClr val="bg2"/>
              </a:solidFill>
              <a:latin typeface="Helvetica 75 Bold" panose="020B0804020202020204" pitchFamily="34" charset="0"/>
            </a:endParaRPr>
          </a:p>
        </p:txBody>
      </p:sp>
      <p:sp>
        <p:nvSpPr>
          <p:cNvPr id="3" name="Content Placeholder 2"/>
          <p:cNvSpPr>
            <a:spLocks noGrp="1"/>
          </p:cNvSpPr>
          <p:nvPr>
            <p:ph idx="1"/>
          </p:nvPr>
        </p:nvSpPr>
        <p:spPr>
          <a:xfrm>
            <a:off x="314325" y="1184275"/>
            <a:ext cx="8515350" cy="3365500"/>
          </a:xfrm>
        </p:spPr>
        <p:txBody>
          <a:bodyPr/>
          <a:lstStyle>
            <a:lvl1pPr>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lvl6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4" name="Title 3"/>
          <p:cNvSpPr>
            <a:spLocks noGrp="1"/>
          </p:cNvSpPr>
          <p:nvPr>
            <p:ph type="title"/>
          </p:nvPr>
        </p:nvSpPr>
        <p:spPr/>
        <p:txBody>
          <a:bodyPr/>
          <a:lstStyle/>
          <a:p>
            <a:r>
              <a:rPr lang="fr-FR" noProof="0"/>
              <a:t>Modifiez le style du titre</a:t>
            </a:r>
            <a:endParaRPr lang="en-GB" dirty="0"/>
          </a:p>
        </p:txBody>
      </p:sp>
    </p:spTree>
    <p:extLst>
      <p:ext uri="{BB962C8B-B14F-4D97-AF65-F5344CB8AC3E}">
        <p14:creationId xmlns:p14="http://schemas.microsoft.com/office/powerpoint/2010/main" val="1816146790"/>
      </p:ext>
    </p:extLst>
  </p:cSld>
  <p:clrMapOvr>
    <a:masterClrMapping/>
  </p:clrMapOvr>
  <p:transition spd="med">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Diapositive de titre">
    <p:spTree>
      <p:nvGrpSpPr>
        <p:cNvPr id="1" name=""/>
        <p:cNvGrpSpPr/>
        <p:nvPr/>
      </p:nvGrpSpPr>
      <p:grpSpPr>
        <a:xfrm>
          <a:off x="0" y="0"/>
          <a:ext cx="0" cy="0"/>
          <a:chOff x="0" y="0"/>
          <a:chExt cx="0" cy="0"/>
        </a:xfrm>
      </p:grpSpPr>
      <p:grpSp>
        <p:nvGrpSpPr>
          <p:cNvPr id="5" name="Group 2">
            <a:extLst>
              <a:ext uri="{FF2B5EF4-FFF2-40B4-BE49-F238E27FC236}">
                <a16:creationId xmlns:a16="http://schemas.microsoft.com/office/drawing/2014/main" id="{E7648017-6705-4678-A2C6-B5C6FDEF7A3F}"/>
              </a:ext>
            </a:extLst>
          </p:cNvPr>
          <p:cNvGrpSpPr>
            <a:grpSpLocks/>
          </p:cNvGrpSpPr>
          <p:nvPr userDrawn="1"/>
        </p:nvGrpSpPr>
        <p:grpSpPr bwMode="auto">
          <a:xfrm>
            <a:off x="314325" y="4233863"/>
            <a:ext cx="612775" cy="612775"/>
            <a:chOff x="313535" y="4233863"/>
            <a:chExt cx="612775" cy="612775"/>
          </a:xfrm>
        </p:grpSpPr>
        <p:sp>
          <p:nvSpPr>
            <p:cNvPr id="6" name="Rectangle 6">
              <a:extLst>
                <a:ext uri="{FF2B5EF4-FFF2-40B4-BE49-F238E27FC236}">
                  <a16:creationId xmlns:a16="http://schemas.microsoft.com/office/drawing/2014/main" id="{EED5696E-275F-402D-B2C0-F1C27B27A08C}"/>
                </a:ext>
              </a:extLst>
            </p:cNvPr>
            <p:cNvSpPr>
              <a:spLocks noChangeArrowheads="1"/>
            </p:cNvSpPr>
            <p:nvPr userDrawn="1"/>
          </p:nvSpPr>
          <p:spPr bwMode="auto">
            <a:xfrm>
              <a:off x="313535" y="4233863"/>
              <a:ext cx="612775" cy="612775"/>
            </a:xfrm>
            <a:prstGeom prst="rect">
              <a:avLst/>
            </a:prstGeom>
            <a:solidFill>
              <a:srgbClr val="FF79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a:p>
          </p:txBody>
        </p:sp>
        <p:sp>
          <p:nvSpPr>
            <p:cNvPr id="7" name="Freeform 6">
              <a:extLst>
                <a:ext uri="{FF2B5EF4-FFF2-40B4-BE49-F238E27FC236}">
                  <a16:creationId xmlns:a16="http://schemas.microsoft.com/office/drawing/2014/main" id="{26EEEF7F-BBCC-43B8-A13E-C0250D9CD37A}"/>
                </a:ext>
              </a:extLst>
            </p:cNvPr>
            <p:cNvSpPr>
              <a:spLocks noEditPoints="1"/>
            </p:cNvSpPr>
            <p:nvPr userDrawn="1"/>
          </p:nvSpPr>
          <p:spPr bwMode="auto">
            <a:xfrm>
              <a:off x="500860" y="4708526"/>
              <a:ext cx="74613" cy="87313"/>
            </a:xfrm>
            <a:custGeom>
              <a:avLst/>
              <a:gdLst>
                <a:gd name="T0" fmla="*/ 2147483646 w 93"/>
                <a:gd name="T1" fmla="*/ 2147483646 h 109"/>
                <a:gd name="T2" fmla="*/ 2147483646 w 93"/>
                <a:gd name="T3" fmla="*/ 2147483646 h 109"/>
                <a:gd name="T4" fmla="*/ 0 w 93"/>
                <a:gd name="T5" fmla="*/ 2147483646 h 109"/>
                <a:gd name="T6" fmla="*/ 2147483646 w 93"/>
                <a:gd name="T7" fmla="*/ 2147483646 h 109"/>
                <a:gd name="T8" fmla="*/ 2147483646 w 93"/>
                <a:gd name="T9" fmla="*/ 2147483646 h 109"/>
                <a:gd name="T10" fmla="*/ 2147483646 w 93"/>
                <a:gd name="T11" fmla="*/ 2147483646 h 109"/>
                <a:gd name="T12" fmla="*/ 2147483646 w 93"/>
                <a:gd name="T13" fmla="*/ 2147483646 h 109"/>
                <a:gd name="T14" fmla="*/ 2147483646 w 93"/>
                <a:gd name="T15" fmla="*/ 2147483646 h 109"/>
                <a:gd name="T16" fmla="*/ 2147483646 w 93"/>
                <a:gd name="T17" fmla="*/ 0 h 109"/>
                <a:gd name="T18" fmla="*/ 2147483646 w 93"/>
                <a:gd name="T19" fmla="*/ 2147483646 h 109"/>
                <a:gd name="T20" fmla="*/ 2147483646 w 93"/>
                <a:gd name="T21" fmla="*/ 2147483646 h 109"/>
                <a:gd name="T22" fmla="*/ 2147483646 w 93"/>
                <a:gd name="T23" fmla="*/ 2147483646 h 109"/>
                <a:gd name="T24" fmla="*/ 2147483646 w 93"/>
                <a:gd name="T25" fmla="*/ 2147483646 h 109"/>
                <a:gd name="T26" fmla="*/ 2147483646 w 93"/>
                <a:gd name="T27" fmla="*/ 2147483646 h 109"/>
                <a:gd name="T28" fmla="*/ 2147483646 w 93"/>
                <a:gd name="T29" fmla="*/ 2147483646 h 109"/>
                <a:gd name="T30" fmla="*/ 2147483646 w 93"/>
                <a:gd name="T31" fmla="*/ 2147483646 h 109"/>
                <a:gd name="T32" fmla="*/ 2147483646 w 93"/>
                <a:gd name="T33" fmla="*/ 2147483646 h 109"/>
                <a:gd name="T34" fmla="*/ 2147483646 w 93"/>
                <a:gd name="T35" fmla="*/ 2147483646 h 10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93" h="109">
                  <a:moveTo>
                    <a:pt x="66" y="99"/>
                  </a:moveTo>
                  <a:cubicBezTo>
                    <a:pt x="55" y="106"/>
                    <a:pt x="43" y="109"/>
                    <a:pt x="31" y="109"/>
                  </a:cubicBezTo>
                  <a:cubicBezTo>
                    <a:pt x="11" y="109"/>
                    <a:pt x="0" y="96"/>
                    <a:pt x="0" y="79"/>
                  </a:cubicBezTo>
                  <a:cubicBezTo>
                    <a:pt x="0" y="55"/>
                    <a:pt x="21" y="42"/>
                    <a:pt x="66" y="37"/>
                  </a:cubicBezTo>
                  <a:cubicBezTo>
                    <a:pt x="66" y="32"/>
                    <a:pt x="66" y="32"/>
                    <a:pt x="66" y="32"/>
                  </a:cubicBezTo>
                  <a:cubicBezTo>
                    <a:pt x="66" y="24"/>
                    <a:pt x="60" y="19"/>
                    <a:pt x="49" y="19"/>
                  </a:cubicBezTo>
                  <a:cubicBezTo>
                    <a:pt x="39" y="19"/>
                    <a:pt x="30" y="24"/>
                    <a:pt x="24" y="32"/>
                  </a:cubicBezTo>
                  <a:cubicBezTo>
                    <a:pt x="5" y="21"/>
                    <a:pt x="5" y="21"/>
                    <a:pt x="5" y="21"/>
                  </a:cubicBezTo>
                  <a:cubicBezTo>
                    <a:pt x="15" y="7"/>
                    <a:pt x="30" y="0"/>
                    <a:pt x="50" y="0"/>
                  </a:cubicBezTo>
                  <a:cubicBezTo>
                    <a:pt x="77" y="0"/>
                    <a:pt x="93" y="12"/>
                    <a:pt x="93" y="32"/>
                  </a:cubicBezTo>
                  <a:cubicBezTo>
                    <a:pt x="93" y="32"/>
                    <a:pt x="93" y="108"/>
                    <a:pt x="93" y="108"/>
                  </a:cubicBezTo>
                  <a:cubicBezTo>
                    <a:pt x="68" y="108"/>
                    <a:pt x="68" y="108"/>
                    <a:pt x="68" y="108"/>
                  </a:cubicBezTo>
                  <a:lnTo>
                    <a:pt x="66" y="99"/>
                  </a:lnTo>
                  <a:close/>
                  <a:moveTo>
                    <a:pt x="27" y="77"/>
                  </a:moveTo>
                  <a:cubicBezTo>
                    <a:pt x="27" y="84"/>
                    <a:pt x="31" y="90"/>
                    <a:pt x="39" y="90"/>
                  </a:cubicBezTo>
                  <a:cubicBezTo>
                    <a:pt x="48" y="90"/>
                    <a:pt x="57" y="87"/>
                    <a:pt x="65" y="79"/>
                  </a:cubicBezTo>
                  <a:cubicBezTo>
                    <a:pt x="65" y="54"/>
                    <a:pt x="65" y="54"/>
                    <a:pt x="65" y="54"/>
                  </a:cubicBezTo>
                  <a:cubicBezTo>
                    <a:pt x="39" y="57"/>
                    <a:pt x="27" y="64"/>
                    <a:pt x="27"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8" name="Freeform 7">
              <a:extLst>
                <a:ext uri="{FF2B5EF4-FFF2-40B4-BE49-F238E27FC236}">
                  <a16:creationId xmlns:a16="http://schemas.microsoft.com/office/drawing/2014/main" id="{9D97D05F-C815-4F73-B7E1-EFBEE512BEA6}"/>
                </a:ext>
              </a:extLst>
            </p:cNvPr>
            <p:cNvSpPr>
              <a:spLocks/>
            </p:cNvSpPr>
            <p:nvPr userDrawn="1"/>
          </p:nvSpPr>
          <p:spPr bwMode="auto">
            <a:xfrm>
              <a:off x="592935" y="4708526"/>
              <a:ext cx="76200" cy="87313"/>
            </a:xfrm>
            <a:custGeom>
              <a:avLst/>
              <a:gdLst>
                <a:gd name="T0" fmla="*/ 0 w 94"/>
                <a:gd name="T1" fmla="*/ 2147483646 h 108"/>
                <a:gd name="T2" fmla="*/ 2147483646 w 94"/>
                <a:gd name="T3" fmla="*/ 2147483646 h 108"/>
                <a:gd name="T4" fmla="*/ 2147483646 w 94"/>
                <a:gd name="T5" fmla="*/ 2147483646 h 108"/>
                <a:gd name="T6" fmla="*/ 2147483646 w 94"/>
                <a:gd name="T7" fmla="*/ 0 h 108"/>
                <a:gd name="T8" fmla="*/ 2147483646 w 94"/>
                <a:gd name="T9" fmla="*/ 2147483646 h 108"/>
                <a:gd name="T10" fmla="*/ 2147483646 w 94"/>
                <a:gd name="T11" fmla="*/ 2147483646 h 108"/>
                <a:gd name="T12" fmla="*/ 2147483646 w 94"/>
                <a:gd name="T13" fmla="*/ 2147483646 h 108"/>
                <a:gd name="T14" fmla="*/ 2147483646 w 94"/>
                <a:gd name="T15" fmla="*/ 2147483646 h 108"/>
                <a:gd name="T16" fmla="*/ 2147483646 w 94"/>
                <a:gd name="T17" fmla="*/ 2147483646 h 108"/>
                <a:gd name="T18" fmla="*/ 2147483646 w 94"/>
                <a:gd name="T19" fmla="*/ 2147483646 h 108"/>
                <a:gd name="T20" fmla="*/ 2147483646 w 94"/>
                <a:gd name="T21" fmla="*/ 2147483646 h 108"/>
                <a:gd name="T22" fmla="*/ 0 w 94"/>
                <a:gd name="T23" fmla="*/ 2147483646 h 108"/>
                <a:gd name="T24" fmla="*/ 0 w 94"/>
                <a:gd name="T25" fmla="*/ 2147483646 h 10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4" h="108">
                  <a:moveTo>
                    <a:pt x="0" y="5"/>
                  </a:moveTo>
                  <a:cubicBezTo>
                    <a:pt x="23" y="2"/>
                    <a:pt x="23" y="2"/>
                    <a:pt x="23" y="2"/>
                  </a:cubicBezTo>
                  <a:cubicBezTo>
                    <a:pt x="25" y="15"/>
                    <a:pt x="25" y="15"/>
                    <a:pt x="25" y="15"/>
                  </a:cubicBezTo>
                  <a:cubicBezTo>
                    <a:pt x="38" y="5"/>
                    <a:pt x="48" y="0"/>
                    <a:pt x="61" y="0"/>
                  </a:cubicBezTo>
                  <a:cubicBezTo>
                    <a:pt x="83" y="0"/>
                    <a:pt x="94" y="12"/>
                    <a:pt x="94" y="34"/>
                  </a:cubicBezTo>
                  <a:cubicBezTo>
                    <a:pt x="94" y="108"/>
                    <a:pt x="94" y="108"/>
                    <a:pt x="94" y="108"/>
                  </a:cubicBezTo>
                  <a:cubicBezTo>
                    <a:pt x="66" y="108"/>
                    <a:pt x="66" y="108"/>
                    <a:pt x="66" y="108"/>
                  </a:cubicBezTo>
                  <a:cubicBezTo>
                    <a:pt x="66" y="39"/>
                    <a:pt x="66" y="39"/>
                    <a:pt x="66" y="39"/>
                  </a:cubicBezTo>
                  <a:cubicBezTo>
                    <a:pt x="66" y="26"/>
                    <a:pt x="63" y="21"/>
                    <a:pt x="53" y="21"/>
                  </a:cubicBezTo>
                  <a:cubicBezTo>
                    <a:pt x="45" y="21"/>
                    <a:pt x="36" y="24"/>
                    <a:pt x="27" y="32"/>
                  </a:cubicBezTo>
                  <a:cubicBezTo>
                    <a:pt x="27" y="108"/>
                    <a:pt x="27" y="108"/>
                    <a:pt x="27" y="108"/>
                  </a:cubicBezTo>
                  <a:cubicBezTo>
                    <a:pt x="0" y="108"/>
                    <a:pt x="0" y="108"/>
                    <a:pt x="0" y="108"/>
                  </a:cubicBezTo>
                  <a:lnTo>
                    <a:pt x="0"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9" name="Freeform 8">
              <a:extLst>
                <a:ext uri="{FF2B5EF4-FFF2-40B4-BE49-F238E27FC236}">
                  <a16:creationId xmlns:a16="http://schemas.microsoft.com/office/drawing/2014/main" id="{D4C282CD-1864-4B04-B814-4FEB65E71B55}"/>
                </a:ext>
              </a:extLst>
            </p:cNvPr>
            <p:cNvSpPr>
              <a:spLocks noEditPoints="1"/>
            </p:cNvSpPr>
            <p:nvPr userDrawn="1"/>
          </p:nvSpPr>
          <p:spPr bwMode="auto">
            <a:xfrm>
              <a:off x="778673" y="4708526"/>
              <a:ext cx="79375" cy="88900"/>
            </a:xfrm>
            <a:custGeom>
              <a:avLst/>
              <a:gdLst>
                <a:gd name="T0" fmla="*/ 2147483646 w 98"/>
                <a:gd name="T1" fmla="*/ 2147483646 h 110"/>
                <a:gd name="T2" fmla="*/ 0 w 98"/>
                <a:gd name="T3" fmla="*/ 2147483646 h 110"/>
                <a:gd name="T4" fmla="*/ 2147483646 w 98"/>
                <a:gd name="T5" fmla="*/ 0 h 110"/>
                <a:gd name="T6" fmla="*/ 2147483646 w 98"/>
                <a:gd name="T7" fmla="*/ 2147483646 h 110"/>
                <a:gd name="T8" fmla="*/ 2147483646 w 98"/>
                <a:gd name="T9" fmla="*/ 2147483646 h 110"/>
                <a:gd name="T10" fmla="*/ 2147483646 w 98"/>
                <a:gd name="T11" fmla="*/ 2147483646 h 110"/>
                <a:gd name="T12" fmla="*/ 2147483646 w 98"/>
                <a:gd name="T13" fmla="*/ 2147483646 h 110"/>
                <a:gd name="T14" fmla="*/ 2147483646 w 98"/>
                <a:gd name="T15" fmla="*/ 2147483646 h 110"/>
                <a:gd name="T16" fmla="*/ 2147483646 w 98"/>
                <a:gd name="T17" fmla="*/ 2147483646 h 110"/>
                <a:gd name="T18" fmla="*/ 2147483646 w 98"/>
                <a:gd name="T19" fmla="*/ 2147483646 h 110"/>
                <a:gd name="T20" fmla="*/ 2147483646 w 98"/>
                <a:gd name="T21" fmla="*/ 2147483646 h 110"/>
                <a:gd name="T22" fmla="*/ 2147483646 w 98"/>
                <a:gd name="T23" fmla="*/ 2147483646 h 110"/>
                <a:gd name="T24" fmla="*/ 2147483646 w 98"/>
                <a:gd name="T25" fmla="*/ 2147483646 h 110"/>
                <a:gd name="T26" fmla="*/ 2147483646 w 98"/>
                <a:gd name="T27" fmla="*/ 2147483646 h 11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98" h="110">
                  <a:moveTo>
                    <a:pt x="50" y="110"/>
                  </a:moveTo>
                  <a:cubicBezTo>
                    <a:pt x="19" y="110"/>
                    <a:pt x="0" y="90"/>
                    <a:pt x="0" y="55"/>
                  </a:cubicBezTo>
                  <a:cubicBezTo>
                    <a:pt x="0" y="20"/>
                    <a:pt x="19" y="0"/>
                    <a:pt x="49" y="0"/>
                  </a:cubicBezTo>
                  <a:cubicBezTo>
                    <a:pt x="80" y="0"/>
                    <a:pt x="98" y="20"/>
                    <a:pt x="98" y="54"/>
                  </a:cubicBezTo>
                  <a:cubicBezTo>
                    <a:pt x="98" y="56"/>
                    <a:pt x="97" y="57"/>
                    <a:pt x="97" y="59"/>
                  </a:cubicBezTo>
                  <a:cubicBezTo>
                    <a:pt x="27" y="59"/>
                    <a:pt x="27" y="59"/>
                    <a:pt x="27" y="59"/>
                  </a:cubicBezTo>
                  <a:cubicBezTo>
                    <a:pt x="28" y="79"/>
                    <a:pt x="36" y="89"/>
                    <a:pt x="52" y="89"/>
                  </a:cubicBezTo>
                  <a:cubicBezTo>
                    <a:pt x="63" y="89"/>
                    <a:pt x="70" y="85"/>
                    <a:pt x="76" y="76"/>
                  </a:cubicBezTo>
                  <a:cubicBezTo>
                    <a:pt x="96" y="87"/>
                    <a:pt x="96" y="87"/>
                    <a:pt x="96" y="87"/>
                  </a:cubicBezTo>
                  <a:cubicBezTo>
                    <a:pt x="87" y="102"/>
                    <a:pt x="71" y="110"/>
                    <a:pt x="50" y="110"/>
                  </a:cubicBezTo>
                  <a:close/>
                  <a:moveTo>
                    <a:pt x="70" y="41"/>
                  </a:moveTo>
                  <a:cubicBezTo>
                    <a:pt x="70" y="27"/>
                    <a:pt x="62" y="19"/>
                    <a:pt x="49" y="19"/>
                  </a:cubicBezTo>
                  <a:cubicBezTo>
                    <a:pt x="37" y="19"/>
                    <a:pt x="29" y="27"/>
                    <a:pt x="28" y="41"/>
                  </a:cubicBezTo>
                  <a:lnTo>
                    <a:pt x="70"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 name="Freeform 9">
              <a:extLst>
                <a:ext uri="{FF2B5EF4-FFF2-40B4-BE49-F238E27FC236}">
                  <a16:creationId xmlns:a16="http://schemas.microsoft.com/office/drawing/2014/main" id="{9C30B5BC-E3D7-4785-B28A-0405CFFCA02C}"/>
                </a:ext>
              </a:extLst>
            </p:cNvPr>
            <p:cNvSpPr>
              <a:spLocks noEditPoints="1"/>
            </p:cNvSpPr>
            <p:nvPr userDrawn="1"/>
          </p:nvSpPr>
          <p:spPr bwMode="auto">
            <a:xfrm>
              <a:off x="346873" y="4708526"/>
              <a:ext cx="84138" cy="88900"/>
            </a:xfrm>
            <a:custGeom>
              <a:avLst/>
              <a:gdLst>
                <a:gd name="T0" fmla="*/ 2147483646 w 104"/>
                <a:gd name="T1" fmla="*/ 2147483646 h 111"/>
                <a:gd name="T2" fmla="*/ 0 w 104"/>
                <a:gd name="T3" fmla="*/ 2147483646 h 111"/>
                <a:gd name="T4" fmla="*/ 2147483646 w 104"/>
                <a:gd name="T5" fmla="*/ 0 h 111"/>
                <a:gd name="T6" fmla="*/ 2147483646 w 104"/>
                <a:gd name="T7" fmla="*/ 2147483646 h 111"/>
                <a:gd name="T8" fmla="*/ 2147483646 w 104"/>
                <a:gd name="T9" fmla="*/ 2147483646 h 111"/>
                <a:gd name="T10" fmla="*/ 2147483646 w 104"/>
                <a:gd name="T11" fmla="*/ 2147483646 h 111"/>
                <a:gd name="T12" fmla="*/ 2147483646 w 104"/>
                <a:gd name="T13" fmla="*/ 2147483646 h 111"/>
                <a:gd name="T14" fmla="*/ 2147483646 w 104"/>
                <a:gd name="T15" fmla="*/ 2147483646 h 111"/>
                <a:gd name="T16" fmla="*/ 2147483646 w 104"/>
                <a:gd name="T17" fmla="*/ 2147483646 h 111"/>
                <a:gd name="T18" fmla="*/ 2147483646 w 104"/>
                <a:gd name="T19" fmla="*/ 2147483646 h 11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04" h="111">
                  <a:moveTo>
                    <a:pt x="52" y="111"/>
                  </a:moveTo>
                  <a:cubicBezTo>
                    <a:pt x="25" y="111"/>
                    <a:pt x="0" y="93"/>
                    <a:pt x="0" y="55"/>
                  </a:cubicBezTo>
                  <a:cubicBezTo>
                    <a:pt x="0" y="17"/>
                    <a:pt x="25" y="0"/>
                    <a:pt x="52" y="0"/>
                  </a:cubicBezTo>
                  <a:cubicBezTo>
                    <a:pt x="79" y="0"/>
                    <a:pt x="104" y="17"/>
                    <a:pt x="104" y="55"/>
                  </a:cubicBezTo>
                  <a:cubicBezTo>
                    <a:pt x="104" y="93"/>
                    <a:pt x="79" y="111"/>
                    <a:pt x="52" y="111"/>
                  </a:cubicBezTo>
                  <a:close/>
                  <a:moveTo>
                    <a:pt x="52" y="23"/>
                  </a:moveTo>
                  <a:cubicBezTo>
                    <a:pt x="31" y="23"/>
                    <a:pt x="28" y="42"/>
                    <a:pt x="28" y="55"/>
                  </a:cubicBezTo>
                  <a:cubicBezTo>
                    <a:pt x="28" y="69"/>
                    <a:pt x="31" y="87"/>
                    <a:pt x="52" y="87"/>
                  </a:cubicBezTo>
                  <a:cubicBezTo>
                    <a:pt x="73" y="87"/>
                    <a:pt x="77" y="69"/>
                    <a:pt x="77" y="55"/>
                  </a:cubicBezTo>
                  <a:cubicBezTo>
                    <a:pt x="77" y="42"/>
                    <a:pt x="73" y="23"/>
                    <a:pt x="52"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1" name="Freeform 10">
              <a:extLst>
                <a:ext uri="{FF2B5EF4-FFF2-40B4-BE49-F238E27FC236}">
                  <a16:creationId xmlns:a16="http://schemas.microsoft.com/office/drawing/2014/main" id="{CEE7DAB3-B997-47E5-B7D5-061A69E8A256}"/>
                </a:ext>
              </a:extLst>
            </p:cNvPr>
            <p:cNvSpPr>
              <a:spLocks/>
            </p:cNvSpPr>
            <p:nvPr userDrawn="1"/>
          </p:nvSpPr>
          <p:spPr bwMode="auto">
            <a:xfrm>
              <a:off x="446885" y="4708526"/>
              <a:ext cx="47625" cy="87313"/>
            </a:xfrm>
            <a:custGeom>
              <a:avLst/>
              <a:gdLst>
                <a:gd name="T0" fmla="*/ 0 w 59"/>
                <a:gd name="T1" fmla="*/ 2147483646 h 108"/>
                <a:gd name="T2" fmla="*/ 2147483646 w 59"/>
                <a:gd name="T3" fmla="*/ 2147483646 h 108"/>
                <a:gd name="T4" fmla="*/ 2147483646 w 59"/>
                <a:gd name="T5" fmla="*/ 2147483646 h 108"/>
                <a:gd name="T6" fmla="*/ 2147483646 w 59"/>
                <a:gd name="T7" fmla="*/ 0 h 108"/>
                <a:gd name="T8" fmla="*/ 2147483646 w 59"/>
                <a:gd name="T9" fmla="*/ 2147483646 h 108"/>
                <a:gd name="T10" fmla="*/ 2147483646 w 59"/>
                <a:gd name="T11" fmla="*/ 2147483646 h 108"/>
                <a:gd name="T12" fmla="*/ 2147483646 w 59"/>
                <a:gd name="T13" fmla="*/ 2147483646 h 108"/>
                <a:gd name="T14" fmla="*/ 2147483646 w 59"/>
                <a:gd name="T15" fmla="*/ 2147483646 h 108"/>
                <a:gd name="T16" fmla="*/ 2147483646 w 59"/>
                <a:gd name="T17" fmla="*/ 2147483646 h 108"/>
                <a:gd name="T18" fmla="*/ 0 w 59"/>
                <a:gd name="T19" fmla="*/ 2147483646 h 108"/>
                <a:gd name="T20" fmla="*/ 0 w 59"/>
                <a:gd name="T21" fmla="*/ 2147483646 h 10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108">
                  <a:moveTo>
                    <a:pt x="0" y="3"/>
                  </a:moveTo>
                  <a:cubicBezTo>
                    <a:pt x="26" y="3"/>
                    <a:pt x="26" y="3"/>
                    <a:pt x="26" y="3"/>
                  </a:cubicBezTo>
                  <a:cubicBezTo>
                    <a:pt x="26" y="15"/>
                    <a:pt x="26" y="15"/>
                    <a:pt x="26" y="15"/>
                  </a:cubicBezTo>
                  <a:cubicBezTo>
                    <a:pt x="31" y="8"/>
                    <a:pt x="44" y="0"/>
                    <a:pt x="55" y="0"/>
                  </a:cubicBezTo>
                  <a:cubicBezTo>
                    <a:pt x="57" y="0"/>
                    <a:pt x="58" y="0"/>
                    <a:pt x="59" y="1"/>
                  </a:cubicBezTo>
                  <a:cubicBezTo>
                    <a:pt x="59" y="27"/>
                    <a:pt x="59" y="27"/>
                    <a:pt x="59" y="27"/>
                  </a:cubicBezTo>
                  <a:cubicBezTo>
                    <a:pt x="59" y="27"/>
                    <a:pt x="58" y="27"/>
                    <a:pt x="58" y="27"/>
                  </a:cubicBezTo>
                  <a:cubicBezTo>
                    <a:pt x="46" y="27"/>
                    <a:pt x="32" y="28"/>
                    <a:pt x="28" y="38"/>
                  </a:cubicBezTo>
                  <a:cubicBezTo>
                    <a:pt x="28" y="108"/>
                    <a:pt x="28" y="108"/>
                    <a:pt x="28" y="108"/>
                  </a:cubicBezTo>
                  <a:cubicBezTo>
                    <a:pt x="0" y="108"/>
                    <a:pt x="0" y="108"/>
                    <a:pt x="0" y="108"/>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2" name="Freeform 11">
              <a:extLst>
                <a:ext uri="{FF2B5EF4-FFF2-40B4-BE49-F238E27FC236}">
                  <a16:creationId xmlns:a16="http://schemas.microsoft.com/office/drawing/2014/main" id="{2A771C70-B447-4BC9-AA33-3A30C150F9D7}"/>
                </a:ext>
              </a:extLst>
            </p:cNvPr>
            <p:cNvSpPr>
              <a:spLocks noEditPoints="1"/>
            </p:cNvSpPr>
            <p:nvPr userDrawn="1"/>
          </p:nvSpPr>
          <p:spPr bwMode="auto">
            <a:xfrm>
              <a:off x="685010" y="4708526"/>
              <a:ext cx="79375" cy="120650"/>
            </a:xfrm>
            <a:custGeom>
              <a:avLst/>
              <a:gdLst>
                <a:gd name="T0" fmla="*/ 2147483646 w 98"/>
                <a:gd name="T1" fmla="*/ 2147483646 h 149"/>
                <a:gd name="T2" fmla="*/ 2147483646 w 98"/>
                <a:gd name="T3" fmla="*/ 2147483646 h 149"/>
                <a:gd name="T4" fmla="*/ 2147483646 w 98"/>
                <a:gd name="T5" fmla="*/ 2147483646 h 149"/>
                <a:gd name="T6" fmla="*/ 2147483646 w 98"/>
                <a:gd name="T7" fmla="*/ 2147483646 h 149"/>
                <a:gd name="T8" fmla="*/ 2147483646 w 98"/>
                <a:gd name="T9" fmla="*/ 2147483646 h 149"/>
                <a:gd name="T10" fmla="*/ 2147483646 w 98"/>
                <a:gd name="T11" fmla="*/ 2147483646 h 149"/>
                <a:gd name="T12" fmla="*/ 2147483646 w 98"/>
                <a:gd name="T13" fmla="*/ 2147483646 h 149"/>
                <a:gd name="T14" fmla="*/ 2147483646 w 98"/>
                <a:gd name="T15" fmla="*/ 2147483646 h 149"/>
                <a:gd name="T16" fmla="*/ 2147483646 w 98"/>
                <a:gd name="T17" fmla="*/ 2147483646 h 149"/>
                <a:gd name="T18" fmla="*/ 2147483646 w 98"/>
                <a:gd name="T19" fmla="*/ 2147483646 h 149"/>
                <a:gd name="T20" fmla="*/ 2147483646 w 98"/>
                <a:gd name="T21" fmla="*/ 2147483646 h 149"/>
                <a:gd name="T22" fmla="*/ 2147483646 w 98"/>
                <a:gd name="T23" fmla="*/ 2147483646 h 149"/>
                <a:gd name="T24" fmla="*/ 2147483646 w 98"/>
                <a:gd name="T25" fmla="*/ 2147483646 h 149"/>
                <a:gd name="T26" fmla="*/ 2147483646 w 98"/>
                <a:gd name="T27" fmla="*/ 2147483646 h 149"/>
                <a:gd name="T28" fmla="*/ 2147483646 w 98"/>
                <a:gd name="T29" fmla="*/ 2147483646 h 149"/>
                <a:gd name="T30" fmla="*/ 0 w 98"/>
                <a:gd name="T31" fmla="*/ 2147483646 h 149"/>
                <a:gd name="T32" fmla="*/ 2147483646 w 98"/>
                <a:gd name="T33" fmla="*/ 0 h 149"/>
                <a:gd name="T34" fmla="*/ 2147483646 w 98"/>
                <a:gd name="T35" fmla="*/ 2147483646 h 149"/>
                <a:gd name="T36" fmla="*/ 2147483646 w 98"/>
                <a:gd name="T37" fmla="*/ 2147483646 h 149"/>
                <a:gd name="T38" fmla="*/ 2147483646 w 98"/>
                <a:gd name="T39" fmla="*/ 2147483646 h 149"/>
                <a:gd name="T40" fmla="*/ 2147483646 w 98"/>
                <a:gd name="T41" fmla="*/ 2147483646 h 14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98" h="149">
                  <a:moveTo>
                    <a:pt x="49" y="85"/>
                  </a:moveTo>
                  <a:cubicBezTo>
                    <a:pt x="70" y="85"/>
                    <a:pt x="72" y="64"/>
                    <a:pt x="72" y="50"/>
                  </a:cubicBezTo>
                  <a:cubicBezTo>
                    <a:pt x="72" y="33"/>
                    <a:pt x="64" y="20"/>
                    <a:pt x="49" y="20"/>
                  </a:cubicBezTo>
                  <a:cubicBezTo>
                    <a:pt x="39" y="20"/>
                    <a:pt x="28" y="27"/>
                    <a:pt x="28" y="51"/>
                  </a:cubicBezTo>
                  <a:cubicBezTo>
                    <a:pt x="28" y="64"/>
                    <a:pt x="29" y="85"/>
                    <a:pt x="49" y="85"/>
                  </a:cubicBezTo>
                  <a:close/>
                  <a:moveTo>
                    <a:pt x="98" y="2"/>
                  </a:moveTo>
                  <a:cubicBezTo>
                    <a:pt x="98" y="102"/>
                    <a:pt x="98" y="102"/>
                    <a:pt x="98" y="102"/>
                  </a:cubicBezTo>
                  <a:cubicBezTo>
                    <a:pt x="98" y="119"/>
                    <a:pt x="97" y="148"/>
                    <a:pt x="47" y="149"/>
                  </a:cubicBezTo>
                  <a:cubicBezTo>
                    <a:pt x="26" y="149"/>
                    <a:pt x="7" y="141"/>
                    <a:pt x="3" y="123"/>
                  </a:cubicBezTo>
                  <a:cubicBezTo>
                    <a:pt x="30" y="118"/>
                    <a:pt x="30" y="118"/>
                    <a:pt x="30" y="118"/>
                  </a:cubicBezTo>
                  <a:cubicBezTo>
                    <a:pt x="32" y="123"/>
                    <a:pt x="35" y="128"/>
                    <a:pt x="50" y="128"/>
                  </a:cubicBezTo>
                  <a:cubicBezTo>
                    <a:pt x="65" y="128"/>
                    <a:pt x="72" y="122"/>
                    <a:pt x="72" y="105"/>
                  </a:cubicBezTo>
                  <a:cubicBezTo>
                    <a:pt x="72" y="93"/>
                    <a:pt x="72" y="93"/>
                    <a:pt x="72" y="93"/>
                  </a:cubicBezTo>
                  <a:cubicBezTo>
                    <a:pt x="71" y="92"/>
                    <a:pt x="71" y="92"/>
                    <a:pt x="71" y="92"/>
                  </a:cubicBezTo>
                  <a:cubicBezTo>
                    <a:pt x="67" y="100"/>
                    <a:pt x="60" y="108"/>
                    <a:pt x="44" y="108"/>
                  </a:cubicBezTo>
                  <a:cubicBezTo>
                    <a:pt x="19" y="108"/>
                    <a:pt x="0" y="91"/>
                    <a:pt x="0" y="55"/>
                  </a:cubicBezTo>
                  <a:cubicBezTo>
                    <a:pt x="0" y="20"/>
                    <a:pt x="20" y="0"/>
                    <a:pt x="42" y="0"/>
                  </a:cubicBezTo>
                  <a:cubicBezTo>
                    <a:pt x="63" y="0"/>
                    <a:pt x="71" y="10"/>
                    <a:pt x="73" y="15"/>
                  </a:cubicBezTo>
                  <a:cubicBezTo>
                    <a:pt x="73" y="15"/>
                    <a:pt x="73" y="15"/>
                    <a:pt x="73" y="15"/>
                  </a:cubicBezTo>
                  <a:cubicBezTo>
                    <a:pt x="75" y="2"/>
                    <a:pt x="75" y="2"/>
                    <a:pt x="75" y="2"/>
                  </a:cubicBezTo>
                  <a:lnTo>
                    <a:pt x="98"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3" name="Freeform 12">
              <a:extLst>
                <a:ext uri="{FF2B5EF4-FFF2-40B4-BE49-F238E27FC236}">
                  <a16:creationId xmlns:a16="http://schemas.microsoft.com/office/drawing/2014/main" id="{17282B2A-C9D8-496C-88F7-A54966E5F433}"/>
                </a:ext>
              </a:extLst>
            </p:cNvPr>
            <p:cNvSpPr>
              <a:spLocks noEditPoints="1"/>
            </p:cNvSpPr>
            <p:nvPr userDrawn="1"/>
          </p:nvSpPr>
          <p:spPr bwMode="auto">
            <a:xfrm>
              <a:off x="843760" y="4678363"/>
              <a:ext cx="58738" cy="26988"/>
            </a:xfrm>
            <a:custGeom>
              <a:avLst/>
              <a:gdLst>
                <a:gd name="T0" fmla="*/ 2147483646 w 37"/>
                <a:gd name="T1" fmla="*/ 2147483646 h 17"/>
                <a:gd name="T2" fmla="*/ 2147483646 w 37"/>
                <a:gd name="T3" fmla="*/ 2147483646 h 17"/>
                <a:gd name="T4" fmla="*/ 2147483646 w 37"/>
                <a:gd name="T5" fmla="*/ 2147483646 h 17"/>
                <a:gd name="T6" fmla="*/ 2147483646 w 37"/>
                <a:gd name="T7" fmla="*/ 2147483646 h 17"/>
                <a:gd name="T8" fmla="*/ 2147483646 w 37"/>
                <a:gd name="T9" fmla="*/ 2147483646 h 17"/>
                <a:gd name="T10" fmla="*/ 0 w 37"/>
                <a:gd name="T11" fmla="*/ 2147483646 h 17"/>
                <a:gd name="T12" fmla="*/ 0 w 37"/>
                <a:gd name="T13" fmla="*/ 0 h 17"/>
                <a:gd name="T14" fmla="*/ 2147483646 w 37"/>
                <a:gd name="T15" fmla="*/ 0 h 17"/>
                <a:gd name="T16" fmla="*/ 2147483646 w 37"/>
                <a:gd name="T17" fmla="*/ 2147483646 h 17"/>
                <a:gd name="T18" fmla="*/ 2147483646 w 37"/>
                <a:gd name="T19" fmla="*/ 2147483646 h 17"/>
                <a:gd name="T20" fmla="*/ 2147483646 w 37"/>
                <a:gd name="T21" fmla="*/ 2147483646 h 17"/>
                <a:gd name="T22" fmla="*/ 2147483646 w 37"/>
                <a:gd name="T23" fmla="*/ 2147483646 h 17"/>
                <a:gd name="T24" fmla="*/ 2147483646 w 37"/>
                <a:gd name="T25" fmla="*/ 2147483646 h 17"/>
                <a:gd name="T26" fmla="*/ 2147483646 w 37"/>
                <a:gd name="T27" fmla="*/ 2147483646 h 17"/>
                <a:gd name="T28" fmla="*/ 2147483646 w 37"/>
                <a:gd name="T29" fmla="*/ 2147483646 h 17"/>
                <a:gd name="T30" fmla="*/ 2147483646 w 37"/>
                <a:gd name="T31" fmla="*/ 2147483646 h 17"/>
                <a:gd name="T32" fmla="*/ 2147483646 w 37"/>
                <a:gd name="T33" fmla="*/ 2147483646 h 17"/>
                <a:gd name="T34" fmla="*/ 2147483646 w 37"/>
                <a:gd name="T35" fmla="*/ 2147483646 h 17"/>
                <a:gd name="T36" fmla="*/ 2147483646 w 37"/>
                <a:gd name="T37" fmla="*/ 2147483646 h 17"/>
                <a:gd name="T38" fmla="*/ 2147483646 w 37"/>
                <a:gd name="T39" fmla="*/ 0 h 17"/>
                <a:gd name="T40" fmla="*/ 2147483646 w 37"/>
                <a:gd name="T41" fmla="*/ 0 h 17"/>
                <a:gd name="T42" fmla="*/ 2147483646 w 37"/>
                <a:gd name="T43" fmla="*/ 2147483646 h 17"/>
                <a:gd name="T44" fmla="*/ 2147483646 w 37"/>
                <a:gd name="T45" fmla="*/ 0 h 17"/>
                <a:gd name="T46" fmla="*/ 2147483646 w 37"/>
                <a:gd name="T47" fmla="*/ 0 h 17"/>
                <a:gd name="T48" fmla="*/ 2147483646 w 37"/>
                <a:gd name="T49" fmla="*/ 2147483646 h 17"/>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37" h="17">
                  <a:moveTo>
                    <a:pt x="14" y="2"/>
                  </a:moveTo>
                  <a:lnTo>
                    <a:pt x="9" y="2"/>
                  </a:lnTo>
                  <a:lnTo>
                    <a:pt x="9" y="17"/>
                  </a:lnTo>
                  <a:lnTo>
                    <a:pt x="6" y="17"/>
                  </a:lnTo>
                  <a:lnTo>
                    <a:pt x="6" y="2"/>
                  </a:lnTo>
                  <a:lnTo>
                    <a:pt x="0" y="2"/>
                  </a:lnTo>
                  <a:lnTo>
                    <a:pt x="0" y="0"/>
                  </a:lnTo>
                  <a:lnTo>
                    <a:pt x="14" y="0"/>
                  </a:lnTo>
                  <a:lnTo>
                    <a:pt x="14" y="2"/>
                  </a:lnTo>
                  <a:close/>
                  <a:moveTo>
                    <a:pt x="37" y="17"/>
                  </a:moveTo>
                  <a:lnTo>
                    <a:pt x="34" y="17"/>
                  </a:lnTo>
                  <a:lnTo>
                    <a:pt x="34" y="2"/>
                  </a:lnTo>
                  <a:lnTo>
                    <a:pt x="29" y="17"/>
                  </a:lnTo>
                  <a:lnTo>
                    <a:pt x="27" y="17"/>
                  </a:lnTo>
                  <a:lnTo>
                    <a:pt x="21" y="2"/>
                  </a:lnTo>
                  <a:lnTo>
                    <a:pt x="20" y="2"/>
                  </a:lnTo>
                  <a:lnTo>
                    <a:pt x="20" y="17"/>
                  </a:lnTo>
                  <a:lnTo>
                    <a:pt x="18" y="17"/>
                  </a:lnTo>
                  <a:lnTo>
                    <a:pt x="18" y="0"/>
                  </a:lnTo>
                  <a:lnTo>
                    <a:pt x="22" y="0"/>
                  </a:lnTo>
                  <a:lnTo>
                    <a:pt x="28" y="13"/>
                  </a:lnTo>
                  <a:lnTo>
                    <a:pt x="33" y="0"/>
                  </a:lnTo>
                  <a:lnTo>
                    <a:pt x="37" y="0"/>
                  </a:lnTo>
                  <a:lnTo>
                    <a:pt x="37" y="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grpSp>
      <p:sp>
        <p:nvSpPr>
          <p:cNvPr id="2" name="Title 1"/>
          <p:cNvSpPr>
            <a:spLocks noGrp="1"/>
          </p:cNvSpPr>
          <p:nvPr>
            <p:ph type="ctrTitle"/>
          </p:nvPr>
        </p:nvSpPr>
        <p:spPr>
          <a:xfrm>
            <a:off x="314326" y="268289"/>
            <a:ext cx="4828498" cy="2301874"/>
          </a:xfrm>
        </p:spPr>
        <p:txBody>
          <a:bodyPr/>
          <a:lstStyle>
            <a:lvl1pPr algn="l">
              <a:lnSpc>
                <a:spcPct val="85000"/>
              </a:lnSpc>
              <a:defRPr sz="5500" baseline="0">
                <a:solidFill>
                  <a:schemeClr val="tx1"/>
                </a:solidFill>
              </a:defRPr>
            </a:lvl1pPr>
          </a:lstStyle>
          <a:p>
            <a:r>
              <a:rPr lang="fr-FR" noProof="0"/>
              <a:t>Modifiez le style du titre</a:t>
            </a:r>
            <a:endParaRPr lang="fr-FR" noProof="0" dirty="0"/>
          </a:p>
        </p:txBody>
      </p:sp>
      <p:sp>
        <p:nvSpPr>
          <p:cNvPr id="17" name="Text Placeholder 17"/>
          <p:cNvSpPr>
            <a:spLocks noGrp="1"/>
          </p:cNvSpPr>
          <p:nvPr>
            <p:ph type="body" sz="quarter" idx="16"/>
          </p:nvPr>
        </p:nvSpPr>
        <p:spPr>
          <a:xfrm>
            <a:off x="5800725" y="266701"/>
            <a:ext cx="3028950" cy="3403600"/>
          </a:xfrm>
        </p:spPr>
        <p:txBody>
          <a:bodyPr/>
          <a:lstStyle>
            <a:lvl1pPr>
              <a:defRPr/>
            </a:lvl1pPr>
          </a:lstStyle>
          <a:p>
            <a:pPr lvl="0"/>
            <a:r>
              <a:rPr lang="fr-FR" noProof="0"/>
              <a:t>Cliquez pour modifier les styles du texte du masque</a:t>
            </a:r>
          </a:p>
          <a:p>
            <a:pPr lvl="1"/>
            <a:r>
              <a:rPr lang="fr-FR" noProof="0"/>
              <a:t>Deuxième niveau</a:t>
            </a:r>
          </a:p>
        </p:txBody>
      </p:sp>
      <p:sp>
        <p:nvSpPr>
          <p:cNvPr id="42" name="Subtitle 2"/>
          <p:cNvSpPr>
            <a:spLocks noGrp="1"/>
          </p:cNvSpPr>
          <p:nvPr>
            <p:ph type="subTitle" idx="1"/>
          </p:nvPr>
        </p:nvSpPr>
        <p:spPr>
          <a:xfrm>
            <a:off x="310687" y="2704144"/>
            <a:ext cx="4831185" cy="966156"/>
          </a:xfrm>
        </p:spPr>
        <p:txBody>
          <a:bodyPr/>
          <a:lstStyle>
            <a:lvl1pPr marL="0" indent="0" algn="l">
              <a:buNone/>
              <a:defRPr baseline="0">
                <a:solidFill>
                  <a:schemeClr val="tx1"/>
                </a:solidFill>
              </a:defRPr>
            </a:lvl1pPr>
            <a:lvl2pPr marL="180975" indent="-180975" algn="l">
              <a:buClr>
                <a:schemeClr val="bg2"/>
              </a:buClr>
              <a:buSzPct val="100000"/>
              <a:buFont typeface="Wingdings" panose="05000000000000000000" pitchFamily="2" charset="2"/>
              <a:buChar char="§"/>
              <a:defRPr>
                <a:solidFill>
                  <a:schemeClr val="tx1"/>
                </a:solidFill>
              </a:defRPr>
            </a:lvl2pPr>
            <a:lvl3pPr marL="406800" indent="-190800" algn="l">
              <a:spcBef>
                <a:spcPts val="336"/>
              </a:spcBef>
              <a:buClrTx/>
              <a:buFont typeface="Helvetica 55 Roman" panose="020B0604020202020204" pitchFamily="34" charset="0"/>
              <a:buChar char="–"/>
              <a:defRPr>
                <a:solidFill>
                  <a:schemeClr val="tx1"/>
                </a:solidFill>
                <a:latin typeface="Helvetica 55 Roman" panose="020B0604020202020204" pitchFamily="34" charset="0"/>
              </a:defRPr>
            </a:lvl3pPr>
            <a:lvl4pPr marL="594000" indent="-172800" algn="l">
              <a:spcBef>
                <a:spcPts val="24"/>
              </a:spcBef>
              <a:buFont typeface="Helvetica 55 Roman" panose="020B0604020202020204" pitchFamily="34" charset="0"/>
              <a:buChar char="–"/>
              <a:defRPr>
                <a:solidFill>
                  <a:schemeClr val="tx1"/>
                </a:solidFill>
              </a:defRPr>
            </a:lvl4pPr>
            <a:lvl5pPr marL="799200" indent="-190800" algn="l">
              <a:buFont typeface="Helvetica 55 Roman" panose="020B0604020202020204" pitchFamily="34" charset="0"/>
              <a:buChar char="–"/>
              <a:defRPr>
                <a:solidFill>
                  <a:schemeClr val="tx1"/>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fr-FR" dirty="0"/>
          </a:p>
        </p:txBody>
      </p:sp>
    </p:spTree>
    <p:extLst>
      <p:ext uri="{BB962C8B-B14F-4D97-AF65-F5344CB8AC3E}">
        <p14:creationId xmlns:p14="http://schemas.microsoft.com/office/powerpoint/2010/main" val="317172729"/>
      </p:ext>
    </p:extLst>
  </p:cSld>
  <p:clrMapOvr>
    <a:masterClrMapping/>
  </p:clrMapOvr>
  <p:transition spd="med">
    <p:fade/>
  </p:transition>
  <p:hf sldNum="0" hdr="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ommaire">
    <p:spTree>
      <p:nvGrpSpPr>
        <p:cNvPr id="1" name=""/>
        <p:cNvGrpSpPr/>
        <p:nvPr/>
      </p:nvGrpSpPr>
      <p:grpSpPr>
        <a:xfrm>
          <a:off x="0" y="0"/>
          <a:ext cx="0" cy="0"/>
          <a:chOff x="0" y="0"/>
          <a:chExt cx="0" cy="0"/>
        </a:xfrm>
      </p:grpSpPr>
      <p:sp>
        <p:nvSpPr>
          <p:cNvPr id="3" name="TextBox 4">
            <a:extLst>
              <a:ext uri="{FF2B5EF4-FFF2-40B4-BE49-F238E27FC236}">
                <a16:creationId xmlns:a16="http://schemas.microsoft.com/office/drawing/2014/main" id="{46828E61-269B-4203-82A7-AA21FE430D9F}"/>
              </a:ext>
            </a:extLst>
          </p:cNvPr>
          <p:cNvSpPr txBox="1">
            <a:spLocks noChangeArrowheads="1"/>
          </p:cNvSpPr>
          <p:nvPr userDrawn="1"/>
        </p:nvSpPr>
        <p:spPr bwMode="auto">
          <a:xfrm>
            <a:off x="619125" y="4749800"/>
            <a:ext cx="0" cy="12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endParaRPr lang="fr-FR" altLang="fr-FR" sz="800">
              <a:solidFill>
                <a:schemeClr val="bg2"/>
              </a:solidFill>
              <a:latin typeface="Helvetica 75 Bold" panose="020B0804020202020204" pitchFamily="34" charset="0"/>
            </a:endParaRPr>
          </a:p>
        </p:txBody>
      </p:sp>
      <p:sp>
        <p:nvSpPr>
          <p:cNvPr id="4" name="Content Placeholder 2"/>
          <p:cNvSpPr>
            <a:spLocks noGrp="1"/>
          </p:cNvSpPr>
          <p:nvPr>
            <p:ph idx="1"/>
          </p:nvPr>
        </p:nvSpPr>
        <p:spPr>
          <a:xfrm>
            <a:off x="314325" y="268287"/>
            <a:ext cx="8515349" cy="4281487"/>
          </a:xfrm>
        </p:spPr>
        <p:txBody>
          <a:bodyPr/>
          <a:lstStyle>
            <a:lvl1pPr>
              <a:spcBef>
                <a:spcPts val="0"/>
              </a:spcBef>
              <a:defRPr sz="3000"/>
            </a:lvl1pPr>
            <a:lvl2pPr marL="358775" indent="-358775">
              <a:spcBef>
                <a:spcPts val="0"/>
              </a:spcBef>
              <a:buClrTx/>
              <a:buSzPct val="100000"/>
              <a:buFont typeface="+mj-lt"/>
              <a:buAutoNum type="arabicPeriod"/>
              <a:defRPr sz="3000"/>
            </a:lvl2pPr>
            <a:lvl3pPr>
              <a:defRPr sz="1800"/>
            </a:lvl3pPr>
            <a:lvl4pPr>
              <a:defRPr sz="1800"/>
            </a:lvl4pPr>
            <a:lvl5pPr>
              <a:defRPr sz="1800"/>
            </a:lvl5pPr>
          </a:lstStyle>
          <a:p>
            <a:pPr lvl="0"/>
            <a:r>
              <a:rPr lang="fr-FR" noProof="0"/>
              <a:t>Cliquez pour modifier les styles du texte du masque</a:t>
            </a:r>
          </a:p>
          <a:p>
            <a:pPr lvl="1"/>
            <a:r>
              <a:rPr lang="fr-FR" noProof="0"/>
              <a:t>Deuxième niveau</a:t>
            </a:r>
          </a:p>
        </p:txBody>
      </p:sp>
    </p:spTree>
    <p:extLst>
      <p:ext uri="{BB962C8B-B14F-4D97-AF65-F5344CB8AC3E}">
        <p14:creationId xmlns:p14="http://schemas.microsoft.com/office/powerpoint/2010/main" val="3124928323"/>
      </p:ext>
    </p:extLst>
  </p:cSld>
  <p:clrMapOvr>
    <a:masterClrMapping/>
  </p:clrMapOvr>
  <p:transition spd="med">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re de section">
    <p:spTree>
      <p:nvGrpSpPr>
        <p:cNvPr id="1" name=""/>
        <p:cNvGrpSpPr/>
        <p:nvPr/>
      </p:nvGrpSpPr>
      <p:grpSpPr>
        <a:xfrm>
          <a:off x="0" y="0"/>
          <a:ext cx="0" cy="0"/>
          <a:chOff x="0" y="0"/>
          <a:chExt cx="0" cy="0"/>
        </a:xfrm>
      </p:grpSpPr>
      <p:sp>
        <p:nvSpPr>
          <p:cNvPr id="3" name="TextBox 3">
            <a:extLst>
              <a:ext uri="{FF2B5EF4-FFF2-40B4-BE49-F238E27FC236}">
                <a16:creationId xmlns:a16="http://schemas.microsoft.com/office/drawing/2014/main" id="{3439707A-0E22-4B77-B03F-4A22F992EC89}"/>
              </a:ext>
            </a:extLst>
          </p:cNvPr>
          <p:cNvSpPr txBox="1">
            <a:spLocks noChangeArrowheads="1"/>
          </p:cNvSpPr>
          <p:nvPr userDrawn="1"/>
        </p:nvSpPr>
        <p:spPr bwMode="auto">
          <a:xfrm>
            <a:off x="619125" y="4749800"/>
            <a:ext cx="0" cy="12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endParaRPr lang="fr-FR" altLang="fr-FR" sz="800">
              <a:solidFill>
                <a:schemeClr val="bg2"/>
              </a:solidFill>
              <a:latin typeface="Helvetica 75 Bold" panose="020B0804020202020204" pitchFamily="34" charset="0"/>
            </a:endParaRPr>
          </a:p>
        </p:txBody>
      </p:sp>
      <p:sp>
        <p:nvSpPr>
          <p:cNvPr id="8" name="Text Placeholder 7"/>
          <p:cNvSpPr>
            <a:spLocks noGrp="1"/>
          </p:cNvSpPr>
          <p:nvPr>
            <p:ph type="body" sz="quarter" idx="12"/>
          </p:nvPr>
        </p:nvSpPr>
        <p:spPr>
          <a:xfrm>
            <a:off x="313769" y="268287"/>
            <a:ext cx="6096839" cy="4281487"/>
          </a:xfrm>
        </p:spPr>
        <p:txBody>
          <a:bodyPr>
            <a:normAutofit/>
          </a:bodyPr>
          <a:lstStyle>
            <a:lvl1pPr>
              <a:lnSpc>
                <a:spcPct val="85000"/>
              </a:lnSpc>
              <a:spcBef>
                <a:spcPts val="0"/>
              </a:spcBef>
              <a:buNone/>
              <a:defRPr sz="5500" baseline="0"/>
            </a:lvl1pPr>
            <a:lvl2pPr>
              <a:lnSpc>
                <a:spcPct val="85000"/>
              </a:lnSpc>
              <a:spcBef>
                <a:spcPts val="0"/>
              </a:spcBef>
              <a:defRPr sz="5500"/>
            </a:lvl2pPr>
            <a:lvl3pPr>
              <a:defRPr sz="5500"/>
            </a:lvl3pPr>
            <a:lvl4pPr>
              <a:defRPr sz="5500"/>
            </a:lvl4pPr>
            <a:lvl5pPr>
              <a:defRPr sz="5500"/>
            </a:lvl5pPr>
          </a:lstStyle>
          <a:p>
            <a:pPr lvl="0"/>
            <a:r>
              <a:rPr lang="fr-FR" noProof="0"/>
              <a:t>Cliquez pour modifier les styles du texte du masque</a:t>
            </a:r>
          </a:p>
          <a:p>
            <a:pPr lvl="1"/>
            <a:r>
              <a:rPr lang="fr-FR" noProof="0"/>
              <a:t>Deuxième niveau</a:t>
            </a:r>
          </a:p>
        </p:txBody>
      </p:sp>
    </p:spTree>
    <p:extLst>
      <p:ext uri="{BB962C8B-B14F-4D97-AF65-F5344CB8AC3E}">
        <p14:creationId xmlns:p14="http://schemas.microsoft.com/office/powerpoint/2010/main" val="699845972"/>
      </p:ext>
    </p:extLst>
  </p:cSld>
  <p:clrMapOvr>
    <a:masterClrMapping/>
  </p:clrMapOvr>
  <p:transition spd="med">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eux contenus">
    <p:spTree>
      <p:nvGrpSpPr>
        <p:cNvPr id="1" name=""/>
        <p:cNvGrpSpPr/>
        <p:nvPr/>
      </p:nvGrpSpPr>
      <p:grpSpPr>
        <a:xfrm>
          <a:off x="0" y="0"/>
          <a:ext cx="0" cy="0"/>
          <a:chOff x="0" y="0"/>
          <a:chExt cx="0" cy="0"/>
        </a:xfrm>
      </p:grpSpPr>
      <p:sp>
        <p:nvSpPr>
          <p:cNvPr id="6" name="TextBox 6">
            <a:extLst>
              <a:ext uri="{FF2B5EF4-FFF2-40B4-BE49-F238E27FC236}">
                <a16:creationId xmlns:a16="http://schemas.microsoft.com/office/drawing/2014/main" id="{5E564AF2-4B6D-4680-938E-08FF82F65E50}"/>
              </a:ext>
            </a:extLst>
          </p:cNvPr>
          <p:cNvSpPr txBox="1">
            <a:spLocks noChangeArrowheads="1"/>
          </p:cNvSpPr>
          <p:nvPr userDrawn="1"/>
        </p:nvSpPr>
        <p:spPr bwMode="auto">
          <a:xfrm>
            <a:off x="619125" y="4749800"/>
            <a:ext cx="0" cy="12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endParaRPr lang="fr-FR" altLang="fr-FR" sz="800">
              <a:solidFill>
                <a:schemeClr val="bg2"/>
              </a:solidFill>
              <a:latin typeface="Helvetica 75 Bold" panose="020B0804020202020204" pitchFamily="34" charset="0"/>
            </a:endParaRPr>
          </a:p>
        </p:txBody>
      </p:sp>
      <p:sp>
        <p:nvSpPr>
          <p:cNvPr id="3" name="Content Placeholder 2"/>
          <p:cNvSpPr>
            <a:spLocks noGrp="1"/>
          </p:cNvSpPr>
          <p:nvPr>
            <p:ph sz="half" idx="1"/>
          </p:nvPr>
        </p:nvSpPr>
        <p:spPr>
          <a:xfrm>
            <a:off x="314326" y="1184275"/>
            <a:ext cx="3966930" cy="3365499"/>
          </a:xfrm>
        </p:spPr>
        <p:txBody>
          <a:bodyPr>
            <a:normAutofit/>
          </a:bodyPr>
          <a:lstStyle>
            <a:lvl1pPr>
              <a:defRPr sz="1400" baseline="0"/>
            </a:lvl1pPr>
            <a:lvl2pPr>
              <a:defRPr sz="1400" baseline="0">
                <a:solidFill>
                  <a:schemeClr val="tx1"/>
                </a:solidFill>
              </a:defRPr>
            </a:lvl2pPr>
            <a:lvl3pPr>
              <a:defRPr sz="1400" baseline="0">
                <a:solidFill>
                  <a:schemeClr val="tx1"/>
                </a:solidFill>
              </a:defRPr>
            </a:lvl3pPr>
            <a:lvl4pPr>
              <a:defRPr sz="1400" baseline="0">
                <a:solidFill>
                  <a:schemeClr val="tx1"/>
                </a:solidFill>
              </a:defRPr>
            </a:lvl4pPr>
            <a:lvl5pPr>
              <a:defRPr sz="1400" baseline="0">
                <a:solidFill>
                  <a:schemeClr val="tx1"/>
                </a:solidFill>
              </a:defRPr>
            </a:lvl5pPr>
            <a:lvl6pPr>
              <a:defRPr sz="1400"/>
            </a:lvl6pPr>
            <a:lvl7pPr>
              <a:defRPr sz="1800"/>
            </a:lvl7pPr>
            <a:lvl8pPr>
              <a:defRPr sz="1800"/>
            </a:lvl8pPr>
            <a:lvl9pPr>
              <a:defRPr sz="1800"/>
            </a:lvl9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4" name="Content Placeholder 3"/>
          <p:cNvSpPr>
            <a:spLocks noGrp="1"/>
          </p:cNvSpPr>
          <p:nvPr>
            <p:ph sz="half" idx="2"/>
          </p:nvPr>
        </p:nvSpPr>
        <p:spPr>
          <a:xfrm>
            <a:off x="4864795" y="1183698"/>
            <a:ext cx="3964880" cy="3364418"/>
          </a:xfrm>
        </p:spPr>
        <p:txBody>
          <a:bodyPr>
            <a:normAutofit/>
          </a:bodyPr>
          <a:lstStyle>
            <a:lvl1pPr>
              <a:defRPr sz="1400"/>
            </a:lvl1pPr>
            <a:lvl2pPr>
              <a:defRPr sz="1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vl7pPr>
              <a:defRPr sz="1800"/>
            </a:lvl7pPr>
            <a:lvl8pPr>
              <a:defRPr sz="1800"/>
            </a:lvl8pPr>
            <a:lvl9pPr>
              <a:defRPr sz="1800"/>
            </a:lvl9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5" name="Title 4"/>
          <p:cNvSpPr>
            <a:spLocks noGrp="1"/>
          </p:cNvSpPr>
          <p:nvPr>
            <p:ph type="title"/>
          </p:nvPr>
        </p:nvSpPr>
        <p:spPr/>
        <p:txBody>
          <a:bodyPr/>
          <a:lstStyle/>
          <a:p>
            <a:r>
              <a:rPr lang="fr-FR" noProof="0"/>
              <a:t>Modifiez le style du titre</a:t>
            </a:r>
            <a:endParaRPr lang="en-GB" dirty="0"/>
          </a:p>
        </p:txBody>
      </p:sp>
    </p:spTree>
    <p:extLst>
      <p:ext uri="{BB962C8B-B14F-4D97-AF65-F5344CB8AC3E}">
        <p14:creationId xmlns:p14="http://schemas.microsoft.com/office/powerpoint/2010/main" val="2808868095"/>
      </p:ext>
    </p:extLst>
  </p:cSld>
  <p:clrMapOvr>
    <a:masterClrMapping/>
  </p:clrMapOvr>
  <p:transition spd="med">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re seul">
    <p:spTree>
      <p:nvGrpSpPr>
        <p:cNvPr id="1" name=""/>
        <p:cNvGrpSpPr/>
        <p:nvPr/>
      </p:nvGrpSpPr>
      <p:grpSpPr>
        <a:xfrm>
          <a:off x="0" y="0"/>
          <a:ext cx="0" cy="0"/>
          <a:chOff x="0" y="0"/>
          <a:chExt cx="0" cy="0"/>
        </a:xfrm>
      </p:grpSpPr>
      <p:sp>
        <p:nvSpPr>
          <p:cNvPr id="4" name="TextBox 4">
            <a:extLst>
              <a:ext uri="{FF2B5EF4-FFF2-40B4-BE49-F238E27FC236}">
                <a16:creationId xmlns:a16="http://schemas.microsoft.com/office/drawing/2014/main" id="{4B293425-FBBE-4FF2-B940-8129C7817269}"/>
              </a:ext>
            </a:extLst>
          </p:cNvPr>
          <p:cNvSpPr txBox="1">
            <a:spLocks noChangeArrowheads="1"/>
          </p:cNvSpPr>
          <p:nvPr userDrawn="1"/>
        </p:nvSpPr>
        <p:spPr bwMode="auto">
          <a:xfrm>
            <a:off x="619125" y="4749800"/>
            <a:ext cx="0" cy="12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endParaRPr lang="fr-FR" altLang="fr-FR" sz="800">
              <a:solidFill>
                <a:schemeClr val="bg2"/>
              </a:solidFill>
              <a:latin typeface="Helvetica 75 Bold" panose="020B0804020202020204" pitchFamily="34" charset="0"/>
            </a:endParaRPr>
          </a:p>
        </p:txBody>
      </p:sp>
      <p:sp>
        <p:nvSpPr>
          <p:cNvPr id="3" name="Title 2"/>
          <p:cNvSpPr>
            <a:spLocks noGrp="1"/>
          </p:cNvSpPr>
          <p:nvPr>
            <p:ph type="title"/>
          </p:nvPr>
        </p:nvSpPr>
        <p:spPr/>
        <p:txBody>
          <a:bodyPr/>
          <a:lstStyle>
            <a:lvl1pPr>
              <a:defRPr/>
            </a:lvl1pPr>
          </a:lstStyle>
          <a:p>
            <a:r>
              <a:rPr lang="fr-FR" noProof="0"/>
              <a:t>Modifiez le style du titre</a:t>
            </a:r>
            <a:endParaRPr lang="fr-FR" noProof="0" dirty="0"/>
          </a:p>
        </p:txBody>
      </p:sp>
    </p:spTree>
    <p:extLst>
      <p:ext uri="{BB962C8B-B14F-4D97-AF65-F5344CB8AC3E}">
        <p14:creationId xmlns:p14="http://schemas.microsoft.com/office/powerpoint/2010/main" val="361454144"/>
      </p:ext>
    </p:extLst>
  </p:cSld>
  <p:clrMapOvr>
    <a:masterClrMapping/>
  </p:clrMapOvr>
  <p:transition spd="med">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Image pleine page">
    <p:bg>
      <p:bgPr>
        <a:solidFill>
          <a:schemeClr val="tx2"/>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2"/>
          </p:nvPr>
        </p:nvSpPr>
        <p:spPr>
          <a:xfrm>
            <a:off x="0" y="0"/>
            <a:ext cx="9144000" cy="5143500"/>
          </a:xfrm>
        </p:spPr>
        <p:txBody>
          <a:bodyPr/>
          <a:lstStyle/>
          <a:p>
            <a:pPr lvl="0"/>
            <a:r>
              <a:rPr lang="fr-FR" noProof="0"/>
              <a:t>Cliquez sur l'icône pour ajouter une image</a:t>
            </a:r>
            <a:endParaRPr lang="fr-FR" noProof="0" dirty="0"/>
          </a:p>
        </p:txBody>
      </p:sp>
      <p:sp>
        <p:nvSpPr>
          <p:cNvPr id="3" name="Title 2"/>
          <p:cNvSpPr>
            <a:spLocks noGrp="1"/>
          </p:cNvSpPr>
          <p:nvPr>
            <p:ph type="title"/>
          </p:nvPr>
        </p:nvSpPr>
        <p:spPr/>
        <p:txBody>
          <a:bodyPr/>
          <a:lstStyle>
            <a:lvl1pPr>
              <a:defRPr>
                <a:solidFill>
                  <a:schemeClr val="tx1"/>
                </a:solidFill>
              </a:defRPr>
            </a:lvl1pPr>
          </a:lstStyle>
          <a:p>
            <a:r>
              <a:rPr lang="fr-FR"/>
              <a:t>Modifiez le style du titre</a:t>
            </a:r>
            <a:endParaRPr lang="en-GB" dirty="0"/>
          </a:p>
        </p:txBody>
      </p:sp>
    </p:spTree>
    <p:extLst>
      <p:ext uri="{BB962C8B-B14F-4D97-AF65-F5344CB8AC3E}">
        <p14:creationId xmlns:p14="http://schemas.microsoft.com/office/powerpoint/2010/main" val="1264650888"/>
      </p:ext>
    </p:extLst>
  </p:cSld>
  <p:clrMapOvr>
    <a:masterClrMapping/>
  </p:clrMapOvr>
  <p:transition spd="med">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ide">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B2860635-8764-4B2F-B476-DC99AE7C7ABF}"/>
              </a:ext>
            </a:extLst>
          </p:cNvPr>
          <p:cNvSpPr txBox="1">
            <a:spLocks noChangeArrowheads="1"/>
          </p:cNvSpPr>
          <p:nvPr userDrawn="1"/>
        </p:nvSpPr>
        <p:spPr bwMode="auto">
          <a:xfrm>
            <a:off x="619125" y="4749800"/>
            <a:ext cx="0" cy="12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endParaRPr lang="fr-FR" altLang="fr-FR" sz="800">
              <a:solidFill>
                <a:schemeClr val="bg2"/>
              </a:solidFill>
              <a:latin typeface="Helvetica 75 Bold" panose="020B0804020202020204" pitchFamily="34" charset="0"/>
            </a:endParaRPr>
          </a:p>
        </p:txBody>
      </p:sp>
    </p:spTree>
    <p:extLst>
      <p:ext uri="{BB962C8B-B14F-4D97-AF65-F5344CB8AC3E}">
        <p14:creationId xmlns:p14="http://schemas.microsoft.com/office/powerpoint/2010/main" val="2699712478"/>
      </p:ext>
    </p:extLst>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a:xfrm>
            <a:off x="339725" y="339725"/>
            <a:ext cx="8470900" cy="623888"/>
          </a:xfrm>
        </p:spPr>
        <p:txBody>
          <a:bodyPr/>
          <a:lstStyle>
            <a:lvl1pPr>
              <a:lnSpc>
                <a:spcPct val="90000"/>
              </a:lnSpc>
              <a:spcAft>
                <a:spcPts val="0"/>
              </a:spcAft>
              <a:defRPr sz="2000">
                <a:solidFill>
                  <a:srgbClr val="FF6600"/>
                </a:solidFill>
                <a:latin typeface="Helvetica 75 Bold" panose="020B0804020202020204" pitchFamily="34" charset="0"/>
              </a:defRPr>
            </a:lvl1pPr>
          </a:lstStyle>
          <a:p>
            <a:r>
              <a:rPr lang="fr-FR"/>
              <a:t>Modifiez le style du titre</a:t>
            </a:r>
            <a:endParaRPr lang="en-US" dirty="0"/>
          </a:p>
        </p:txBody>
      </p:sp>
      <p:sp>
        <p:nvSpPr>
          <p:cNvPr id="3" name="Content Placeholder 2"/>
          <p:cNvSpPr>
            <a:spLocks noGrp="1"/>
          </p:cNvSpPr>
          <p:nvPr>
            <p:ph idx="1"/>
          </p:nvPr>
        </p:nvSpPr>
        <p:spPr>
          <a:xfrm>
            <a:off x="339726" y="1304924"/>
            <a:ext cx="8470899" cy="3165475"/>
          </a:xfrm>
        </p:spPr>
        <p:txBody>
          <a:bodyPr/>
          <a:lstStyle>
            <a:lvl1pPr>
              <a:lnSpc>
                <a:spcPct val="90000"/>
              </a:lnSpc>
              <a:spcAft>
                <a:spcPts val="800"/>
              </a:spcAft>
              <a:defRPr sz="1400" baseline="0">
                <a:solidFill>
                  <a:srgbClr val="FF6600"/>
                </a:solidFill>
                <a:latin typeface="Helvetica 75 Bold" panose="020B0804020202020204" pitchFamily="34" charset="0"/>
              </a:defRPr>
            </a:lvl1pPr>
            <a:lvl2pPr>
              <a:lnSpc>
                <a:spcPct val="90000"/>
              </a:lnSpc>
              <a:spcAft>
                <a:spcPts val="800"/>
              </a:spcAft>
              <a:defRPr sz="1400">
                <a:latin typeface="Helvetica 75 Bold" panose="020B0804020202020204" pitchFamily="34" charset="0"/>
              </a:defRPr>
            </a:lvl2pPr>
            <a:lvl3pPr>
              <a:lnSpc>
                <a:spcPct val="90000"/>
              </a:lnSpc>
              <a:spcAft>
                <a:spcPts val="800"/>
              </a:spcAft>
              <a:defRPr sz="1400">
                <a:latin typeface="Helvetica 75 Bold" panose="020B0804020202020204" pitchFamily="34" charset="0"/>
              </a:defRPr>
            </a:lvl3pPr>
            <a:lvl4pPr>
              <a:lnSpc>
                <a:spcPct val="90000"/>
              </a:lnSpc>
              <a:spcAft>
                <a:spcPts val="800"/>
              </a:spcAft>
              <a:defRPr sz="1400">
                <a:latin typeface="Helvetica 75 Bold" panose="020B0804020202020204" pitchFamily="34" charset="0"/>
              </a:defRPr>
            </a:lvl4pPr>
            <a:lvl5pPr>
              <a:lnSpc>
                <a:spcPct val="90000"/>
              </a:lnSpc>
              <a:spcAft>
                <a:spcPts val="800"/>
              </a:spcAft>
              <a:defRPr sz="1400">
                <a:latin typeface="Helvetica 75 Bold" panose="020B0804020202020204" pitchFamily="34" charset="0"/>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Tree>
    <p:extLst>
      <p:ext uri="{BB962C8B-B14F-4D97-AF65-F5344CB8AC3E}">
        <p14:creationId xmlns:p14="http://schemas.microsoft.com/office/powerpoint/2010/main" val="1982511961"/>
      </p:ext>
    </p:extLst>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a:xfrm>
            <a:off x="339725" y="339724"/>
            <a:ext cx="8470900" cy="623889"/>
          </a:xfrm>
        </p:spPr>
        <p:txBody>
          <a:bodyPr/>
          <a:lstStyle>
            <a:lvl1pPr>
              <a:lnSpc>
                <a:spcPct val="90000"/>
              </a:lnSpc>
              <a:spcAft>
                <a:spcPts val="0"/>
              </a:spcAft>
              <a:defRPr sz="2000">
                <a:solidFill>
                  <a:srgbClr val="FF6600"/>
                </a:solidFill>
                <a:latin typeface="Helvetica 75 Bold" panose="020B0804020202020204" pitchFamily="34" charset="0"/>
              </a:defRPr>
            </a:lvl1pPr>
          </a:lstStyle>
          <a:p>
            <a:r>
              <a:rPr lang="fr-FR"/>
              <a:t>Modifiez le style du titre</a:t>
            </a:r>
            <a:endParaRPr lang="en-US" dirty="0"/>
          </a:p>
        </p:txBody>
      </p:sp>
      <p:sp>
        <p:nvSpPr>
          <p:cNvPr id="3" name="Content Placeholder 2"/>
          <p:cNvSpPr>
            <a:spLocks noGrp="1"/>
          </p:cNvSpPr>
          <p:nvPr>
            <p:ph idx="1"/>
          </p:nvPr>
        </p:nvSpPr>
        <p:spPr>
          <a:xfrm>
            <a:off x="339724" y="1304925"/>
            <a:ext cx="4065589" cy="3165474"/>
          </a:xfrm>
        </p:spPr>
        <p:txBody>
          <a:bodyPr/>
          <a:lstStyle>
            <a:lvl1pPr>
              <a:lnSpc>
                <a:spcPct val="90000"/>
              </a:lnSpc>
              <a:spcAft>
                <a:spcPts val="800"/>
              </a:spcAft>
              <a:defRPr baseline="0">
                <a:solidFill>
                  <a:srgbClr val="FF6600"/>
                </a:solidFill>
                <a:latin typeface="Helvetica 75 Bold" panose="020B0804020202020204" pitchFamily="34" charset="0"/>
              </a:defRPr>
            </a:lvl1pPr>
            <a:lvl2pPr>
              <a:lnSpc>
                <a:spcPct val="90000"/>
              </a:lnSpc>
              <a:spcAft>
                <a:spcPts val="800"/>
              </a:spcAft>
              <a:defRPr>
                <a:latin typeface="Helvetica 75 Bold" panose="020B0804020202020204" pitchFamily="34" charset="0"/>
              </a:defRPr>
            </a:lvl2pPr>
            <a:lvl3pPr>
              <a:lnSpc>
                <a:spcPct val="90000"/>
              </a:lnSpc>
              <a:spcAft>
                <a:spcPts val="800"/>
              </a:spcAft>
              <a:defRPr>
                <a:latin typeface="Helvetica 75 Bold" panose="020B0804020202020204" pitchFamily="34" charset="0"/>
              </a:defRPr>
            </a:lvl3pPr>
            <a:lvl4pPr>
              <a:lnSpc>
                <a:spcPct val="90000"/>
              </a:lnSpc>
              <a:spcAft>
                <a:spcPts val="800"/>
              </a:spcAft>
              <a:defRPr>
                <a:latin typeface="Helvetica 75 Bold" panose="020B0804020202020204" pitchFamily="34" charset="0"/>
              </a:defRPr>
            </a:lvl4pPr>
            <a:lvl5pPr>
              <a:lnSpc>
                <a:spcPct val="90000"/>
              </a:lnSpc>
              <a:spcAft>
                <a:spcPts val="800"/>
              </a:spcAft>
              <a:defRPr>
                <a:latin typeface="Helvetica 75 Bold" panose="020B0804020202020204" pitchFamily="34" charset="0"/>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2"/>
          <p:cNvSpPr>
            <a:spLocks noGrp="1"/>
          </p:cNvSpPr>
          <p:nvPr>
            <p:ph idx="10"/>
          </p:nvPr>
        </p:nvSpPr>
        <p:spPr>
          <a:xfrm>
            <a:off x="4738688" y="1304925"/>
            <a:ext cx="4065589" cy="3165474"/>
          </a:xfrm>
        </p:spPr>
        <p:txBody>
          <a:bodyPr/>
          <a:lstStyle>
            <a:lvl1pPr>
              <a:lnSpc>
                <a:spcPct val="90000"/>
              </a:lnSpc>
              <a:spcAft>
                <a:spcPts val="800"/>
              </a:spcAft>
              <a:defRPr baseline="0">
                <a:solidFill>
                  <a:srgbClr val="FF6600"/>
                </a:solidFill>
                <a:latin typeface="Helvetica 75 Bold" panose="020B0804020202020204" pitchFamily="34" charset="0"/>
              </a:defRPr>
            </a:lvl1pPr>
            <a:lvl2pPr>
              <a:lnSpc>
                <a:spcPct val="90000"/>
              </a:lnSpc>
              <a:spcAft>
                <a:spcPts val="800"/>
              </a:spcAft>
              <a:defRPr>
                <a:latin typeface="Helvetica 75 Bold" panose="020B0804020202020204" pitchFamily="34" charset="0"/>
              </a:defRPr>
            </a:lvl2pPr>
            <a:lvl3pPr>
              <a:lnSpc>
                <a:spcPct val="90000"/>
              </a:lnSpc>
              <a:spcAft>
                <a:spcPts val="800"/>
              </a:spcAft>
              <a:defRPr>
                <a:latin typeface="Helvetica 75 Bold" panose="020B0804020202020204" pitchFamily="34" charset="0"/>
              </a:defRPr>
            </a:lvl3pPr>
            <a:lvl4pPr>
              <a:lnSpc>
                <a:spcPct val="90000"/>
              </a:lnSpc>
              <a:spcAft>
                <a:spcPts val="800"/>
              </a:spcAft>
              <a:defRPr>
                <a:latin typeface="Helvetica 75 Bold" panose="020B0804020202020204" pitchFamily="34" charset="0"/>
              </a:defRPr>
            </a:lvl4pPr>
            <a:lvl5pPr>
              <a:lnSpc>
                <a:spcPct val="90000"/>
              </a:lnSpc>
              <a:spcAft>
                <a:spcPts val="800"/>
              </a:spcAft>
              <a:defRPr>
                <a:latin typeface="Helvetica 75 Bold" panose="020B0804020202020204" pitchFamily="34" charset="0"/>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Tree>
    <p:extLst>
      <p:ext uri="{BB962C8B-B14F-4D97-AF65-F5344CB8AC3E}">
        <p14:creationId xmlns:p14="http://schemas.microsoft.com/office/powerpoint/2010/main" val="2959337758"/>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re et message clé">
    <p:spTree>
      <p:nvGrpSpPr>
        <p:cNvPr id="1" name=""/>
        <p:cNvGrpSpPr/>
        <p:nvPr/>
      </p:nvGrpSpPr>
      <p:grpSpPr>
        <a:xfrm>
          <a:off x="0" y="0"/>
          <a:ext cx="0" cy="0"/>
          <a:chOff x="0" y="0"/>
          <a:chExt cx="0" cy="0"/>
        </a:xfrm>
      </p:grpSpPr>
      <p:sp>
        <p:nvSpPr>
          <p:cNvPr id="3" name="Content Placeholder 2"/>
          <p:cNvSpPr>
            <a:spLocks noGrp="1"/>
          </p:cNvSpPr>
          <p:nvPr>
            <p:ph idx="1"/>
          </p:nvPr>
        </p:nvSpPr>
        <p:spPr>
          <a:xfrm>
            <a:off x="339726" y="1304925"/>
            <a:ext cx="8470899" cy="3165475"/>
          </a:xfrm>
        </p:spPr>
        <p:txBody>
          <a:bodyPr/>
          <a:lstStyle>
            <a:lvl1pPr>
              <a:lnSpc>
                <a:spcPct val="85000"/>
              </a:lnSpc>
              <a:spcAft>
                <a:spcPts val="2400"/>
              </a:spcAft>
              <a:defRPr sz="3000" baseline="0">
                <a:solidFill>
                  <a:schemeClr val="bg1"/>
                </a:solidFill>
                <a:latin typeface="Helvetica 75 Bold" panose="020B0804020202020204" pitchFamily="34" charset="0"/>
              </a:defRPr>
            </a:lvl1pPr>
            <a:lvl2pPr>
              <a:lnSpc>
                <a:spcPct val="90000"/>
              </a:lnSpc>
              <a:spcAft>
                <a:spcPts val="800"/>
              </a:spcAft>
              <a:defRPr sz="1400">
                <a:solidFill>
                  <a:schemeClr val="bg1"/>
                </a:solidFill>
                <a:latin typeface="Helvetica 75 Bold" panose="020B0804020202020204" pitchFamily="34" charset="0"/>
              </a:defRPr>
            </a:lvl2pPr>
            <a:lvl3pPr>
              <a:lnSpc>
                <a:spcPct val="90000"/>
              </a:lnSpc>
              <a:spcAft>
                <a:spcPts val="800"/>
              </a:spcAft>
              <a:defRPr sz="1400">
                <a:solidFill>
                  <a:schemeClr val="bg1"/>
                </a:solidFill>
                <a:latin typeface="Helvetica 75 Bold" panose="020B0804020202020204" pitchFamily="34" charset="0"/>
              </a:defRPr>
            </a:lvl3pPr>
            <a:lvl4pPr>
              <a:lnSpc>
                <a:spcPct val="90000"/>
              </a:lnSpc>
              <a:spcAft>
                <a:spcPts val="800"/>
              </a:spcAft>
              <a:defRPr sz="1400">
                <a:solidFill>
                  <a:schemeClr val="bg1"/>
                </a:solidFill>
                <a:latin typeface="Helvetica 75 Bold" panose="020B0804020202020204" pitchFamily="34" charset="0"/>
              </a:defRPr>
            </a:lvl4pPr>
            <a:lvl5pPr>
              <a:lnSpc>
                <a:spcPct val="90000"/>
              </a:lnSpc>
              <a:spcAft>
                <a:spcPts val="800"/>
              </a:spcAft>
              <a:defRPr sz="1400">
                <a:solidFill>
                  <a:schemeClr val="bg1"/>
                </a:solidFill>
                <a:latin typeface="Helvetica 75 Bold" panose="020B0804020202020204" pitchFamily="34" charset="0"/>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itle 1"/>
          <p:cNvSpPr>
            <a:spLocks noGrp="1"/>
          </p:cNvSpPr>
          <p:nvPr>
            <p:ph type="title"/>
          </p:nvPr>
        </p:nvSpPr>
        <p:spPr>
          <a:xfrm>
            <a:off x="339725" y="339724"/>
            <a:ext cx="8470900" cy="623889"/>
          </a:xfrm>
        </p:spPr>
        <p:txBody>
          <a:bodyPr/>
          <a:lstStyle>
            <a:lvl1pPr>
              <a:lnSpc>
                <a:spcPct val="90000"/>
              </a:lnSpc>
              <a:spcAft>
                <a:spcPts val="0"/>
              </a:spcAft>
              <a:defRPr sz="2000">
                <a:solidFill>
                  <a:srgbClr val="FF6600"/>
                </a:solidFill>
                <a:latin typeface="Helvetica 75 Bold" panose="020B0804020202020204" pitchFamily="34" charset="0"/>
              </a:defRPr>
            </a:lvl1pPr>
          </a:lstStyle>
          <a:p>
            <a:r>
              <a:rPr lang="fr-FR"/>
              <a:t>Modifiez le style du titre</a:t>
            </a:r>
            <a:endParaRPr lang="en-US" dirty="0"/>
          </a:p>
        </p:txBody>
      </p:sp>
    </p:spTree>
    <p:extLst>
      <p:ext uri="{BB962C8B-B14F-4D97-AF65-F5344CB8AC3E}">
        <p14:creationId xmlns:p14="http://schemas.microsoft.com/office/powerpoint/2010/main" val="3064592293"/>
      </p:ext>
    </p:extLst>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essage clé">
    <p:spTree>
      <p:nvGrpSpPr>
        <p:cNvPr id="1" name=""/>
        <p:cNvGrpSpPr/>
        <p:nvPr/>
      </p:nvGrpSpPr>
      <p:grpSpPr>
        <a:xfrm>
          <a:off x="0" y="0"/>
          <a:ext cx="0" cy="0"/>
          <a:chOff x="0" y="0"/>
          <a:chExt cx="0" cy="0"/>
        </a:xfrm>
      </p:grpSpPr>
      <p:sp>
        <p:nvSpPr>
          <p:cNvPr id="3" name="Content Placeholder 2"/>
          <p:cNvSpPr>
            <a:spLocks noGrp="1"/>
          </p:cNvSpPr>
          <p:nvPr>
            <p:ph idx="1"/>
          </p:nvPr>
        </p:nvSpPr>
        <p:spPr>
          <a:xfrm>
            <a:off x="339726" y="339725"/>
            <a:ext cx="8470899" cy="4130675"/>
          </a:xfrm>
        </p:spPr>
        <p:txBody>
          <a:bodyPr/>
          <a:lstStyle>
            <a:lvl1pPr>
              <a:lnSpc>
                <a:spcPct val="85000"/>
              </a:lnSpc>
              <a:spcAft>
                <a:spcPts val="2400"/>
              </a:spcAft>
              <a:defRPr sz="3000" baseline="0">
                <a:solidFill>
                  <a:schemeClr val="bg1"/>
                </a:solidFill>
                <a:latin typeface="Helvetica 75 Bold" panose="020B0804020202020204" pitchFamily="34" charset="0"/>
              </a:defRPr>
            </a:lvl1pPr>
            <a:lvl2pPr>
              <a:lnSpc>
                <a:spcPct val="90000"/>
              </a:lnSpc>
              <a:spcAft>
                <a:spcPts val="800"/>
              </a:spcAft>
              <a:defRPr sz="1400">
                <a:solidFill>
                  <a:schemeClr val="bg1"/>
                </a:solidFill>
                <a:latin typeface="Helvetica 75 Bold" panose="020B0804020202020204" pitchFamily="34" charset="0"/>
              </a:defRPr>
            </a:lvl2pPr>
            <a:lvl3pPr>
              <a:lnSpc>
                <a:spcPct val="90000"/>
              </a:lnSpc>
              <a:spcAft>
                <a:spcPts val="800"/>
              </a:spcAft>
              <a:defRPr sz="1400">
                <a:solidFill>
                  <a:schemeClr val="bg1"/>
                </a:solidFill>
                <a:latin typeface="Helvetica 75 Bold" panose="020B0804020202020204" pitchFamily="34" charset="0"/>
              </a:defRPr>
            </a:lvl3pPr>
            <a:lvl4pPr>
              <a:lnSpc>
                <a:spcPct val="90000"/>
              </a:lnSpc>
              <a:spcAft>
                <a:spcPts val="800"/>
              </a:spcAft>
              <a:defRPr sz="1400">
                <a:solidFill>
                  <a:schemeClr val="bg1"/>
                </a:solidFill>
                <a:latin typeface="Helvetica 75 Bold" panose="020B0804020202020204" pitchFamily="34" charset="0"/>
              </a:defRPr>
            </a:lvl4pPr>
            <a:lvl5pPr>
              <a:lnSpc>
                <a:spcPct val="90000"/>
              </a:lnSpc>
              <a:spcAft>
                <a:spcPts val="800"/>
              </a:spcAft>
              <a:defRPr sz="1400">
                <a:solidFill>
                  <a:schemeClr val="bg1"/>
                </a:solidFill>
                <a:latin typeface="Helvetica 75 Bold" panose="020B0804020202020204" pitchFamily="34" charset="0"/>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Tree>
    <p:extLst>
      <p:ext uri="{BB962C8B-B14F-4D97-AF65-F5344CB8AC3E}">
        <p14:creationId xmlns:p14="http://schemas.microsoft.com/office/powerpoint/2010/main" val="1208018314"/>
      </p:ext>
    </p:extLst>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spcAft>
                <a:spcPts val="0"/>
              </a:spcAft>
              <a:defRPr>
                <a:solidFill>
                  <a:srgbClr val="FF6600"/>
                </a:solidFill>
                <a:latin typeface="Helvetica 75 Bold" panose="020B0804020202020204" pitchFamily="34" charset="0"/>
              </a:defRPr>
            </a:lvl1pPr>
          </a:lstStyle>
          <a:p>
            <a:r>
              <a:rPr lang="fr-FR"/>
              <a:t>Modifiez le style du titre</a:t>
            </a:r>
            <a:endParaRPr lang="en-US" dirty="0"/>
          </a:p>
        </p:txBody>
      </p:sp>
    </p:spTree>
    <p:extLst>
      <p:ext uri="{BB962C8B-B14F-4D97-AF65-F5344CB8AC3E}">
        <p14:creationId xmlns:p14="http://schemas.microsoft.com/office/powerpoint/2010/main" val="166824312"/>
      </p:ext>
    </p:extLst>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465771373"/>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13" Type="http://schemas.openxmlformats.org/officeDocument/2006/relationships/slideLayout" Target="../slideLayouts/slideLayout22.xml"/><Relationship Id="rId18" Type="http://schemas.openxmlformats.org/officeDocument/2006/relationships/slideLayout" Target="../slideLayouts/slideLayout27.xml"/><Relationship Id="rId3" Type="http://schemas.openxmlformats.org/officeDocument/2006/relationships/slideLayout" Target="../slideLayouts/slideLayout12.xml"/><Relationship Id="rId21" Type="http://schemas.openxmlformats.org/officeDocument/2006/relationships/slideLayout" Target="../slideLayouts/slideLayout30.xml"/><Relationship Id="rId7" Type="http://schemas.openxmlformats.org/officeDocument/2006/relationships/slideLayout" Target="../slideLayouts/slideLayout16.xml"/><Relationship Id="rId12" Type="http://schemas.openxmlformats.org/officeDocument/2006/relationships/slideLayout" Target="../slideLayouts/slideLayout21.xml"/><Relationship Id="rId17" Type="http://schemas.openxmlformats.org/officeDocument/2006/relationships/slideLayout" Target="../slideLayouts/slideLayout26.xml"/><Relationship Id="rId2" Type="http://schemas.openxmlformats.org/officeDocument/2006/relationships/slideLayout" Target="../slideLayouts/slideLayout11.xml"/><Relationship Id="rId16" Type="http://schemas.openxmlformats.org/officeDocument/2006/relationships/slideLayout" Target="../slideLayouts/slideLayout25.xml"/><Relationship Id="rId20" Type="http://schemas.openxmlformats.org/officeDocument/2006/relationships/slideLayout" Target="../slideLayouts/slideLayout29.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5" Type="http://schemas.openxmlformats.org/officeDocument/2006/relationships/slideLayout" Target="../slideLayouts/slideLayout14.xml"/><Relationship Id="rId15" Type="http://schemas.openxmlformats.org/officeDocument/2006/relationships/slideLayout" Target="../slideLayouts/slideLayout24.xml"/><Relationship Id="rId10" Type="http://schemas.openxmlformats.org/officeDocument/2006/relationships/slideLayout" Target="../slideLayouts/slideLayout19.xml"/><Relationship Id="rId19" Type="http://schemas.openxmlformats.org/officeDocument/2006/relationships/slideLayout" Target="../slideLayouts/slideLayout28.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4" Type="http://schemas.openxmlformats.org/officeDocument/2006/relationships/slideLayout" Target="../slideLayouts/slideLayout23.xml"/><Relationship Id="rId2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8.xml"/><Relationship Id="rId3" Type="http://schemas.openxmlformats.org/officeDocument/2006/relationships/slideLayout" Target="../slideLayouts/slideLayout33.xml"/><Relationship Id="rId7" Type="http://schemas.openxmlformats.org/officeDocument/2006/relationships/slideLayout" Target="../slideLayouts/slideLayout37.xml"/><Relationship Id="rId2" Type="http://schemas.openxmlformats.org/officeDocument/2006/relationships/slideLayout" Target="../slideLayouts/slideLayout32.xml"/><Relationship Id="rId1" Type="http://schemas.openxmlformats.org/officeDocument/2006/relationships/slideLayout" Target="../slideLayouts/slideLayout31.xml"/><Relationship Id="rId6" Type="http://schemas.openxmlformats.org/officeDocument/2006/relationships/slideLayout" Target="../slideLayouts/slideLayout36.xml"/><Relationship Id="rId5" Type="http://schemas.openxmlformats.org/officeDocument/2006/relationships/slideLayout" Target="../slideLayouts/slideLayout35.xml"/><Relationship Id="rId4" Type="http://schemas.openxmlformats.org/officeDocument/2006/relationships/slideLayout" Target="../slideLayouts/slideLayout34.xml"/><Relationship Id="rId9"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A3A9CCD0-605C-4C22-8F21-05F598823435}"/>
              </a:ext>
            </a:extLst>
          </p:cNvPr>
          <p:cNvSpPr>
            <a:spLocks noGrp="1"/>
          </p:cNvSpPr>
          <p:nvPr>
            <p:ph type="title"/>
          </p:nvPr>
        </p:nvSpPr>
        <p:spPr bwMode="auto">
          <a:xfrm>
            <a:off x="339725" y="339725"/>
            <a:ext cx="8470900" cy="620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fr-FR" altLang="en-US"/>
              <a:t>Cliquez ici pour saisir le titre principal</a:t>
            </a:r>
          </a:p>
        </p:txBody>
      </p:sp>
      <p:sp>
        <p:nvSpPr>
          <p:cNvPr id="1027" name="Text Placeholder 2">
            <a:extLst>
              <a:ext uri="{FF2B5EF4-FFF2-40B4-BE49-F238E27FC236}">
                <a16:creationId xmlns:a16="http://schemas.microsoft.com/office/drawing/2014/main" id="{4989FFCC-B482-4ECE-90D9-AD24678538D9}"/>
              </a:ext>
            </a:extLst>
          </p:cNvPr>
          <p:cNvSpPr>
            <a:spLocks noGrp="1"/>
          </p:cNvSpPr>
          <p:nvPr>
            <p:ph type="body" idx="1"/>
          </p:nvPr>
        </p:nvSpPr>
        <p:spPr bwMode="auto">
          <a:xfrm>
            <a:off x="336550" y="1304925"/>
            <a:ext cx="8474075" cy="316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fr-FR" altLang="en-US"/>
              <a:t>Modifiez le texte du masque</a:t>
            </a:r>
          </a:p>
          <a:p>
            <a:pPr lvl="1"/>
            <a:r>
              <a:rPr lang="fr-FR" altLang="en-US"/>
              <a:t>Deuxième niveau</a:t>
            </a:r>
          </a:p>
          <a:p>
            <a:pPr lvl="2"/>
            <a:r>
              <a:rPr lang="fr-FR" altLang="en-US"/>
              <a:t>Troisième niveau</a:t>
            </a:r>
          </a:p>
          <a:p>
            <a:pPr lvl="3"/>
            <a:r>
              <a:rPr lang="fr-FR" altLang="en-US"/>
              <a:t>Quatrième niveau</a:t>
            </a:r>
          </a:p>
          <a:p>
            <a:pPr lvl="4"/>
            <a:r>
              <a:rPr lang="fr-FR" altLang="en-US"/>
              <a:t>Cinquième niveau</a:t>
            </a:r>
            <a:endParaRPr lang="en-GB" altLang="en-US"/>
          </a:p>
        </p:txBody>
      </p:sp>
      <p:sp>
        <p:nvSpPr>
          <p:cNvPr id="4" name="Text Placeholder 10">
            <a:extLst>
              <a:ext uri="{FF2B5EF4-FFF2-40B4-BE49-F238E27FC236}">
                <a16:creationId xmlns:a16="http://schemas.microsoft.com/office/drawing/2014/main" id="{53AC4598-C9EA-44EA-8923-73F78199E121}"/>
              </a:ext>
            </a:extLst>
          </p:cNvPr>
          <p:cNvSpPr txBox="1">
            <a:spLocks/>
          </p:cNvSpPr>
          <p:nvPr/>
        </p:nvSpPr>
        <p:spPr>
          <a:xfrm>
            <a:off x="336550" y="4659313"/>
            <a:ext cx="274638" cy="334962"/>
          </a:xfrm>
          <a:prstGeom prst="rect">
            <a:avLst/>
          </a:prstGeom>
        </p:spPr>
        <p:txBody>
          <a:bodyPr lIns="0" tIns="0" rIns="0" bIns="0" anchor="b">
            <a:normAutofit/>
          </a:bodyPr>
          <a:lstStyle>
            <a:lvl1pPr>
              <a:defRPr sz="1400">
                <a:solidFill>
                  <a:schemeClr val="tx1"/>
                </a:solidFill>
                <a:latin typeface="Helvetica 75" panose="020B0804020202020204" pitchFamily="34" charset="0"/>
                <a:ea typeface="ＭＳ Ｐゴシック" panose="020B0600070205080204" pitchFamily="34" charset="-128"/>
              </a:defRPr>
            </a:lvl1pPr>
            <a:lvl2pPr marL="688975" indent="-231775">
              <a:defRPr sz="1400">
                <a:solidFill>
                  <a:schemeClr val="tx1"/>
                </a:solidFill>
                <a:latin typeface="Helvetica 75" panose="020B0804020202020204" pitchFamily="34" charset="0"/>
                <a:ea typeface="ＭＳ Ｐゴシック" panose="020B0600070205080204" pitchFamily="34" charset="-128"/>
              </a:defRPr>
            </a:lvl2pPr>
            <a:lvl3pPr marL="1244600" indent="-285750">
              <a:defRPr sz="1400">
                <a:solidFill>
                  <a:schemeClr val="tx1"/>
                </a:solidFill>
                <a:latin typeface="Helvetica 75" panose="020B0804020202020204" pitchFamily="34" charset="0"/>
                <a:ea typeface="ＭＳ Ｐゴシック" panose="020B0600070205080204" pitchFamily="34" charset="-128"/>
              </a:defRPr>
            </a:lvl3pPr>
            <a:lvl4pPr marL="1663700" indent="-285750">
              <a:defRPr sz="1400">
                <a:solidFill>
                  <a:schemeClr val="tx1"/>
                </a:solidFill>
                <a:latin typeface="Helvetica 75" panose="020B0804020202020204" pitchFamily="34" charset="0"/>
                <a:ea typeface="ＭＳ Ｐゴシック" panose="020B0600070205080204" pitchFamily="34" charset="-128"/>
              </a:defRPr>
            </a:lvl4pPr>
            <a:lvl5pPr marL="2251075" indent="-596900">
              <a:defRPr sz="1400">
                <a:solidFill>
                  <a:schemeClr val="tx1"/>
                </a:solidFill>
                <a:latin typeface="Helvetica 75" panose="020B0804020202020204" pitchFamily="34" charset="0"/>
                <a:ea typeface="ＭＳ Ｐゴシック" panose="020B0600070205080204" pitchFamily="34" charset="-128"/>
              </a:defRPr>
            </a:lvl5pPr>
            <a:lvl6pPr marL="2708275" indent="-596900" eaLnBrk="0" fontAlgn="base" hangingPunct="0">
              <a:spcBef>
                <a:spcPct val="0"/>
              </a:spcBef>
              <a:spcAft>
                <a:spcPct val="0"/>
              </a:spcAft>
              <a:defRPr sz="1400">
                <a:solidFill>
                  <a:schemeClr val="tx1"/>
                </a:solidFill>
                <a:latin typeface="Helvetica 75" panose="020B0804020202020204" pitchFamily="34" charset="0"/>
                <a:ea typeface="ＭＳ Ｐゴシック" panose="020B0600070205080204" pitchFamily="34" charset="-128"/>
              </a:defRPr>
            </a:lvl6pPr>
            <a:lvl7pPr marL="3165475" indent="-596900" eaLnBrk="0" fontAlgn="base" hangingPunct="0">
              <a:spcBef>
                <a:spcPct val="0"/>
              </a:spcBef>
              <a:spcAft>
                <a:spcPct val="0"/>
              </a:spcAft>
              <a:defRPr sz="1400">
                <a:solidFill>
                  <a:schemeClr val="tx1"/>
                </a:solidFill>
                <a:latin typeface="Helvetica 75" panose="020B0804020202020204" pitchFamily="34" charset="0"/>
                <a:ea typeface="ＭＳ Ｐゴシック" panose="020B0600070205080204" pitchFamily="34" charset="-128"/>
              </a:defRPr>
            </a:lvl7pPr>
            <a:lvl8pPr marL="3622675" indent="-596900" eaLnBrk="0" fontAlgn="base" hangingPunct="0">
              <a:spcBef>
                <a:spcPct val="0"/>
              </a:spcBef>
              <a:spcAft>
                <a:spcPct val="0"/>
              </a:spcAft>
              <a:defRPr sz="1400">
                <a:solidFill>
                  <a:schemeClr val="tx1"/>
                </a:solidFill>
                <a:latin typeface="Helvetica 75" panose="020B0804020202020204" pitchFamily="34" charset="0"/>
                <a:ea typeface="ＭＳ Ｐゴシック" panose="020B0600070205080204" pitchFamily="34" charset="-128"/>
              </a:defRPr>
            </a:lvl8pPr>
            <a:lvl9pPr marL="4079875" indent="-596900" eaLnBrk="0" fontAlgn="base" hangingPunct="0">
              <a:spcBef>
                <a:spcPct val="0"/>
              </a:spcBef>
              <a:spcAft>
                <a:spcPct val="0"/>
              </a:spcAft>
              <a:defRPr sz="1400">
                <a:solidFill>
                  <a:schemeClr val="tx1"/>
                </a:solidFill>
                <a:latin typeface="Helvetica 75" panose="020B0804020202020204" pitchFamily="34" charset="0"/>
                <a:ea typeface="ＭＳ Ｐゴシック" panose="020B0600070205080204" pitchFamily="34" charset="-128"/>
              </a:defRPr>
            </a:lvl9pPr>
          </a:lstStyle>
          <a:p>
            <a:pPr defTabSz="914400" eaLnBrk="1" hangingPunct="1">
              <a:lnSpc>
                <a:spcPct val="85000"/>
              </a:lnSpc>
              <a:spcAft>
                <a:spcPts val="1200"/>
              </a:spcAft>
              <a:buClr>
                <a:srgbClr val="FFFFFF"/>
              </a:buClr>
              <a:buFont typeface="Helvetica 75" panose="020B0804020202020204" pitchFamily="34" charset="0"/>
              <a:buNone/>
              <a:defRPr/>
            </a:pPr>
            <a:fld id="{3EB1CCB8-467E-43A8-8A83-239383913DEC}" type="slidenum">
              <a:rPr lang="en-GB" altLang="fr-FR" sz="800" smtClean="0">
                <a:solidFill>
                  <a:schemeClr val="bg1"/>
                </a:solidFill>
                <a:latin typeface="Helvetica 75 Bold" panose="020B0804020202020204" pitchFamily="34" charset="0"/>
                <a:cs typeface="Arial" panose="020B0604020202020204" pitchFamily="34" charset="0"/>
              </a:rPr>
              <a:pPr defTabSz="914400" eaLnBrk="1" hangingPunct="1">
                <a:lnSpc>
                  <a:spcPct val="85000"/>
                </a:lnSpc>
                <a:spcAft>
                  <a:spcPts val="1200"/>
                </a:spcAft>
                <a:buClr>
                  <a:srgbClr val="FFFFFF"/>
                </a:buClr>
                <a:buFont typeface="Helvetica 75" panose="020B0804020202020204" pitchFamily="34" charset="0"/>
                <a:buNone/>
                <a:defRPr/>
              </a:pPr>
              <a:t>‹N°›</a:t>
            </a:fld>
            <a:endParaRPr lang="en-GB" altLang="fr-FR" sz="800">
              <a:solidFill>
                <a:schemeClr val="bg1"/>
              </a:solidFill>
              <a:latin typeface="Helvetica 75 Bold" panose="020B0804020202020204" pitchFamily="34" charset="0"/>
              <a:cs typeface="Arial" panose="020B0604020202020204" pitchFamily="34" charset="0"/>
            </a:endParaRPr>
          </a:p>
        </p:txBody>
      </p:sp>
      <p:sp>
        <p:nvSpPr>
          <p:cNvPr id="1029" name="MSIPCMContentMarking" descr="{&quot;HashCode&quot;:-309203560,&quot;Placement&quot;:&quot;Footer&quot;,&quot;Top&quot;:388.8,&quot;Left&quot;:315.058655,&quot;SlideWidth&quot;:720,&quot;SlideHeight&quot;:405}">
            <a:extLst>
              <a:ext uri="{FF2B5EF4-FFF2-40B4-BE49-F238E27FC236}">
                <a16:creationId xmlns:a16="http://schemas.microsoft.com/office/drawing/2014/main" id="{EA4441D1-14C7-43F2-9114-A26D362F8211}"/>
              </a:ext>
            </a:extLst>
          </p:cNvPr>
          <p:cNvSpPr txBox="1">
            <a:spLocks noChangeArrowheads="1"/>
          </p:cNvSpPr>
          <p:nvPr userDrawn="1"/>
        </p:nvSpPr>
        <p:spPr bwMode="auto">
          <a:xfrm>
            <a:off x="4001245" y="4937760"/>
            <a:ext cx="1141510" cy="205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p>
            <a:pPr algn="ctr">
              <a:spcBef>
                <a:spcPct val="0"/>
              </a:spcBef>
              <a:spcAft>
                <a:spcPct val="0"/>
              </a:spcAft>
            </a:pPr>
            <a:r>
              <a:rPr lang="fr-FR" altLang="fr-FR" sz="800">
                <a:solidFill>
                  <a:srgbClr val="ED7D31"/>
                </a:solidFill>
                <a:latin typeface="Helvetica 75 Bold" panose="020B0804020202020204" pitchFamily="34" charset="0"/>
              </a:rPr>
              <a:t>Orange Restricted</a:t>
            </a:r>
          </a:p>
        </p:txBody>
      </p:sp>
    </p:spTree>
  </p:cSld>
  <p:clrMap bg1="dk1" tx1="lt1" bg2="dk2" tx2="lt2" accent1="accent1" accent2="accent2" accent3="accent3" accent4="accent4" accent5="accent5" accent6="accent6" hlink="hlink" folHlink="folHlink"/>
  <p:sldLayoutIdLst>
    <p:sldLayoutId id="2147485560" r:id="rId1"/>
    <p:sldLayoutId id="2147485551" r:id="rId2"/>
    <p:sldLayoutId id="2147485552" r:id="rId3"/>
    <p:sldLayoutId id="2147485553" r:id="rId4"/>
    <p:sldLayoutId id="2147485554" r:id="rId5"/>
    <p:sldLayoutId id="2147485555" r:id="rId6"/>
    <p:sldLayoutId id="2147485556" r:id="rId7"/>
    <p:sldLayoutId id="2147485557" r:id="rId8"/>
    <p:sldLayoutId id="2147485558" r:id="rId9"/>
  </p:sldLayoutIdLst>
  <p:transition spd="med">
    <p:fade/>
  </p:transition>
  <p:hf hdr="0"/>
  <p:txStyles>
    <p:titleStyle>
      <a:lvl1pPr algn="l" defTabSz="514350" rtl="0" eaLnBrk="0" fontAlgn="base" hangingPunct="0">
        <a:lnSpc>
          <a:spcPct val="90000"/>
        </a:lnSpc>
        <a:spcBef>
          <a:spcPct val="0"/>
        </a:spcBef>
        <a:spcAft>
          <a:spcPct val="0"/>
        </a:spcAft>
        <a:defRPr sz="2000" kern="1200">
          <a:solidFill>
            <a:srgbClr val="FF6600"/>
          </a:solidFill>
          <a:latin typeface="Helvetica 75 Bold" panose="020B0804020202020204" pitchFamily="34" charset="0"/>
          <a:ea typeface="MS PGothic" panose="020B0600070205080204" pitchFamily="34" charset="-128"/>
          <a:cs typeface="+mj-cs"/>
        </a:defRPr>
      </a:lvl1pPr>
      <a:lvl2pPr algn="l" defTabSz="514350" rtl="0" eaLnBrk="0" fontAlgn="base" hangingPunct="0">
        <a:lnSpc>
          <a:spcPct val="90000"/>
        </a:lnSpc>
        <a:spcBef>
          <a:spcPct val="0"/>
        </a:spcBef>
        <a:spcAft>
          <a:spcPct val="0"/>
        </a:spcAft>
        <a:defRPr sz="2000">
          <a:solidFill>
            <a:srgbClr val="FF6600"/>
          </a:solidFill>
          <a:latin typeface="Helvetica 75 Bold" pitchFamily="34" charset="0"/>
          <a:ea typeface="MS PGothic" panose="020B0600070205080204" pitchFamily="34" charset="-128"/>
        </a:defRPr>
      </a:lvl2pPr>
      <a:lvl3pPr algn="l" defTabSz="514350" rtl="0" eaLnBrk="0" fontAlgn="base" hangingPunct="0">
        <a:lnSpc>
          <a:spcPct val="90000"/>
        </a:lnSpc>
        <a:spcBef>
          <a:spcPct val="0"/>
        </a:spcBef>
        <a:spcAft>
          <a:spcPct val="0"/>
        </a:spcAft>
        <a:defRPr sz="2000">
          <a:solidFill>
            <a:srgbClr val="FF6600"/>
          </a:solidFill>
          <a:latin typeface="Helvetica 75 Bold" pitchFamily="34" charset="0"/>
          <a:ea typeface="MS PGothic" panose="020B0600070205080204" pitchFamily="34" charset="-128"/>
        </a:defRPr>
      </a:lvl3pPr>
      <a:lvl4pPr algn="l" defTabSz="514350" rtl="0" eaLnBrk="0" fontAlgn="base" hangingPunct="0">
        <a:lnSpc>
          <a:spcPct val="90000"/>
        </a:lnSpc>
        <a:spcBef>
          <a:spcPct val="0"/>
        </a:spcBef>
        <a:spcAft>
          <a:spcPct val="0"/>
        </a:spcAft>
        <a:defRPr sz="2000">
          <a:solidFill>
            <a:srgbClr val="FF6600"/>
          </a:solidFill>
          <a:latin typeface="Helvetica 75 Bold" pitchFamily="34" charset="0"/>
          <a:ea typeface="MS PGothic" panose="020B0600070205080204" pitchFamily="34" charset="-128"/>
        </a:defRPr>
      </a:lvl4pPr>
      <a:lvl5pPr algn="l" defTabSz="514350" rtl="0" eaLnBrk="0" fontAlgn="base" hangingPunct="0">
        <a:lnSpc>
          <a:spcPct val="90000"/>
        </a:lnSpc>
        <a:spcBef>
          <a:spcPct val="0"/>
        </a:spcBef>
        <a:spcAft>
          <a:spcPct val="0"/>
        </a:spcAft>
        <a:defRPr sz="2000">
          <a:solidFill>
            <a:srgbClr val="FF6600"/>
          </a:solidFill>
          <a:latin typeface="Helvetica 75 Bold" pitchFamily="34" charset="0"/>
          <a:ea typeface="MS PGothic" panose="020B0600070205080204" pitchFamily="34" charset="-128"/>
        </a:defRPr>
      </a:lvl5pPr>
      <a:lvl6pPr marL="457200" algn="l" defTabSz="514350" rtl="0" eaLnBrk="1" fontAlgn="base" hangingPunct="1">
        <a:lnSpc>
          <a:spcPct val="90000"/>
        </a:lnSpc>
        <a:spcBef>
          <a:spcPct val="0"/>
        </a:spcBef>
        <a:spcAft>
          <a:spcPts val="1200"/>
        </a:spcAft>
        <a:defRPr sz="1600">
          <a:solidFill>
            <a:schemeClr val="tx2"/>
          </a:solidFill>
          <a:latin typeface="Helvetica 75" pitchFamily="34" charset="0"/>
          <a:ea typeface="ＭＳ Ｐゴシック" pitchFamily="34" charset="-128"/>
        </a:defRPr>
      </a:lvl6pPr>
      <a:lvl7pPr marL="914400" algn="l" defTabSz="514350" rtl="0" eaLnBrk="1" fontAlgn="base" hangingPunct="1">
        <a:lnSpc>
          <a:spcPct val="90000"/>
        </a:lnSpc>
        <a:spcBef>
          <a:spcPct val="0"/>
        </a:spcBef>
        <a:spcAft>
          <a:spcPts val="1200"/>
        </a:spcAft>
        <a:defRPr sz="1600">
          <a:solidFill>
            <a:schemeClr val="tx2"/>
          </a:solidFill>
          <a:latin typeface="Helvetica 75" pitchFamily="34" charset="0"/>
          <a:ea typeface="ＭＳ Ｐゴシック" pitchFamily="34" charset="-128"/>
        </a:defRPr>
      </a:lvl7pPr>
      <a:lvl8pPr marL="1371600" algn="l" defTabSz="514350" rtl="0" eaLnBrk="1" fontAlgn="base" hangingPunct="1">
        <a:lnSpc>
          <a:spcPct val="90000"/>
        </a:lnSpc>
        <a:spcBef>
          <a:spcPct val="0"/>
        </a:spcBef>
        <a:spcAft>
          <a:spcPts val="1200"/>
        </a:spcAft>
        <a:defRPr sz="1600">
          <a:solidFill>
            <a:schemeClr val="tx2"/>
          </a:solidFill>
          <a:latin typeface="Helvetica 75" pitchFamily="34" charset="0"/>
          <a:ea typeface="ＭＳ Ｐゴシック" pitchFamily="34" charset="-128"/>
        </a:defRPr>
      </a:lvl8pPr>
      <a:lvl9pPr marL="1828800" algn="l" defTabSz="514350" rtl="0" eaLnBrk="1" fontAlgn="base" hangingPunct="1">
        <a:lnSpc>
          <a:spcPct val="90000"/>
        </a:lnSpc>
        <a:spcBef>
          <a:spcPct val="0"/>
        </a:spcBef>
        <a:spcAft>
          <a:spcPts val="1200"/>
        </a:spcAft>
        <a:defRPr sz="1600">
          <a:solidFill>
            <a:schemeClr val="tx2"/>
          </a:solidFill>
          <a:latin typeface="Helvetica 75" pitchFamily="34" charset="0"/>
          <a:ea typeface="ＭＳ Ｐゴシック" pitchFamily="34" charset="-128"/>
        </a:defRPr>
      </a:lvl9pPr>
    </p:titleStyle>
    <p:bodyStyle>
      <a:lvl1pPr algn="l" defTabSz="514350" rtl="0" eaLnBrk="0" fontAlgn="base" hangingPunct="0">
        <a:lnSpc>
          <a:spcPct val="90000"/>
        </a:lnSpc>
        <a:spcBef>
          <a:spcPct val="0"/>
        </a:spcBef>
        <a:spcAft>
          <a:spcPts val="800"/>
        </a:spcAft>
        <a:buFont typeface="Arial" panose="020B0604020202020204" pitchFamily="34" charset="0"/>
        <a:defRPr sz="1400" kern="1200">
          <a:solidFill>
            <a:srgbClr val="FF6600"/>
          </a:solidFill>
          <a:latin typeface="Helvetica 75 Bold" panose="020B0804020202020204" pitchFamily="34" charset="0"/>
          <a:ea typeface="MS PGothic" panose="020B0600070205080204" pitchFamily="34" charset="-128"/>
          <a:cs typeface="+mn-cs"/>
        </a:defRPr>
      </a:lvl1pPr>
      <a:lvl2pPr algn="l" defTabSz="514350" rtl="0" eaLnBrk="0" fontAlgn="base" hangingPunct="0">
        <a:lnSpc>
          <a:spcPct val="90000"/>
        </a:lnSpc>
        <a:spcBef>
          <a:spcPct val="0"/>
        </a:spcBef>
        <a:spcAft>
          <a:spcPts val="800"/>
        </a:spcAft>
        <a:buFont typeface="Arial" panose="020B0604020202020204" pitchFamily="34" charset="0"/>
        <a:defRPr sz="1400" kern="1200">
          <a:solidFill>
            <a:schemeClr val="bg1"/>
          </a:solidFill>
          <a:latin typeface="Helvetica 75 Bold" panose="020B0804020202020204" pitchFamily="34" charset="0"/>
          <a:ea typeface="MS PGothic" panose="020B0600070205080204" pitchFamily="34" charset="-128"/>
          <a:cs typeface="+mn-cs"/>
        </a:defRPr>
      </a:lvl2pPr>
      <a:lvl3pPr marL="133350" indent="-133350" algn="l" defTabSz="514350" rtl="0" eaLnBrk="0" fontAlgn="base" hangingPunct="0">
        <a:lnSpc>
          <a:spcPct val="90000"/>
        </a:lnSpc>
        <a:spcBef>
          <a:spcPct val="0"/>
        </a:spcBef>
        <a:spcAft>
          <a:spcPts val="800"/>
        </a:spcAft>
        <a:buClr>
          <a:schemeClr val="bg1"/>
        </a:buClr>
        <a:buFont typeface="Helvetica 75" panose="020B0804020202020204"/>
        <a:buChar char="−"/>
        <a:defRPr sz="1400" kern="1200">
          <a:solidFill>
            <a:schemeClr val="bg1"/>
          </a:solidFill>
          <a:latin typeface="Helvetica 75 Bold" panose="020B0804020202020204" pitchFamily="34" charset="0"/>
          <a:ea typeface="MS PGothic" panose="020B0600070205080204" pitchFamily="34" charset="-128"/>
          <a:cs typeface="+mn-cs"/>
        </a:defRPr>
      </a:lvl3pPr>
      <a:lvl4pPr marL="271463" indent="-134938" algn="l" defTabSz="514350" rtl="0" eaLnBrk="0" fontAlgn="base" hangingPunct="0">
        <a:lnSpc>
          <a:spcPct val="90000"/>
        </a:lnSpc>
        <a:spcBef>
          <a:spcPct val="0"/>
        </a:spcBef>
        <a:spcAft>
          <a:spcPts val="800"/>
        </a:spcAft>
        <a:buClr>
          <a:schemeClr val="bg1"/>
        </a:buClr>
        <a:buFont typeface="Helvetica 75" panose="020B0804020202020204"/>
        <a:buChar char="−"/>
        <a:defRPr sz="1400" kern="1200">
          <a:solidFill>
            <a:schemeClr val="bg1"/>
          </a:solidFill>
          <a:latin typeface="Helvetica 75 Bold" panose="020B0804020202020204" pitchFamily="34" charset="0"/>
          <a:ea typeface="MS PGothic" panose="020B0600070205080204" pitchFamily="34" charset="-128"/>
          <a:cs typeface="+mn-cs"/>
        </a:defRPr>
      </a:lvl4pPr>
      <a:lvl5pPr marL="406400" indent="-134938" algn="l" defTabSz="514350" rtl="0" eaLnBrk="0" fontAlgn="base" hangingPunct="0">
        <a:lnSpc>
          <a:spcPct val="90000"/>
        </a:lnSpc>
        <a:spcBef>
          <a:spcPct val="0"/>
        </a:spcBef>
        <a:spcAft>
          <a:spcPts val="800"/>
        </a:spcAft>
        <a:buClr>
          <a:schemeClr val="bg1"/>
        </a:buClr>
        <a:buFont typeface="Helvetica 75" panose="020B0804020202020204"/>
        <a:buChar char="−"/>
        <a:defRPr sz="1400" kern="1200">
          <a:solidFill>
            <a:schemeClr val="bg1"/>
          </a:solidFill>
          <a:latin typeface="Helvetica 75 Bold" panose="020B0804020202020204" pitchFamily="34" charset="0"/>
          <a:ea typeface="MS PGothic" panose="020B0600070205080204" pitchFamily="34" charset="-128"/>
          <a:cs typeface="+mn-cs"/>
        </a:defRPr>
      </a:lvl5pPr>
      <a:lvl6pPr marL="141446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6pPr>
      <a:lvl7pPr marL="167163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7pPr>
      <a:lvl8pPr marL="19288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8pPr>
      <a:lvl9pPr marL="21859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9pPr>
    </p:bodyStyle>
    <p:other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0" name="MSIPCMContentMarking" descr="{&quot;HashCode&quot;:-309203560,&quot;Placement&quot;:&quot;Footer&quot;,&quot;Top&quot;:388.8,&quot;Left&quot;:315.058655,&quot;SlideWidth&quot;:720,&quot;SlideHeight&quot;:405}">
            <a:extLst>
              <a:ext uri="{FF2B5EF4-FFF2-40B4-BE49-F238E27FC236}">
                <a16:creationId xmlns:a16="http://schemas.microsoft.com/office/drawing/2014/main" id="{9F8919A4-F1BB-49DB-920F-0B2B37C4534C}"/>
              </a:ext>
            </a:extLst>
          </p:cNvPr>
          <p:cNvSpPr txBox="1">
            <a:spLocks noChangeArrowheads="1"/>
          </p:cNvSpPr>
          <p:nvPr userDrawn="1"/>
        </p:nvSpPr>
        <p:spPr bwMode="auto">
          <a:xfrm>
            <a:off x="4001245" y="4937760"/>
            <a:ext cx="1141510" cy="205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p>
            <a:pPr algn="ctr">
              <a:spcBef>
                <a:spcPct val="0"/>
              </a:spcBef>
              <a:spcAft>
                <a:spcPct val="0"/>
              </a:spcAft>
            </a:pPr>
            <a:r>
              <a:rPr lang="fr-FR" altLang="fr-FR" sz="800">
                <a:solidFill>
                  <a:srgbClr val="ED7D31"/>
                </a:solidFill>
                <a:latin typeface="Helvetica 75 Bold" panose="020B0804020202020204" pitchFamily="34" charset="0"/>
              </a:rPr>
              <a:t>Orange Restricted</a:t>
            </a:r>
          </a:p>
        </p:txBody>
      </p:sp>
    </p:spTree>
  </p:cSld>
  <p:clrMap bg1="lt1" tx1="dk1" bg2="lt2" tx2="dk2" accent1="accent1" accent2="accent2" accent3="accent3" accent4="accent4" accent5="accent5" accent6="accent6" hlink="hlink" folHlink="folHlink"/>
  <p:sldLayoutIdLst>
    <p:sldLayoutId id="2147485561" r:id="rId1"/>
    <p:sldLayoutId id="2147485562" r:id="rId2"/>
    <p:sldLayoutId id="2147485563" r:id="rId3"/>
    <p:sldLayoutId id="2147485564" r:id="rId4"/>
    <p:sldLayoutId id="2147485565" r:id="rId5"/>
    <p:sldLayoutId id="2147485566" r:id="rId6"/>
    <p:sldLayoutId id="2147485567" r:id="rId7"/>
    <p:sldLayoutId id="2147485568" r:id="rId8"/>
    <p:sldLayoutId id="2147485569" r:id="rId9"/>
    <p:sldLayoutId id="2147485570" r:id="rId10"/>
    <p:sldLayoutId id="2147485571" r:id="rId11"/>
    <p:sldLayoutId id="2147485572" r:id="rId12"/>
    <p:sldLayoutId id="2147485574" r:id="rId13"/>
    <p:sldLayoutId id="2147485575" r:id="rId14"/>
    <p:sldLayoutId id="2147485576" r:id="rId15"/>
    <p:sldLayoutId id="2147485559" r:id="rId16"/>
    <p:sldLayoutId id="2147485577" r:id="rId17"/>
    <p:sldLayoutId id="2147485578" r:id="rId18"/>
    <p:sldLayoutId id="2147485579" r:id="rId19"/>
    <p:sldLayoutId id="2147485588" r:id="rId20"/>
    <p:sldLayoutId id="2147485589" r:id="rId21"/>
  </p:sldLayoutIdLst>
  <p:transition spd="med">
    <p:fade/>
  </p:transition>
  <p:hf sldNum="0" hdr="0" dt="0"/>
  <p:txStyles>
    <p:titleStyle>
      <a:lvl1pPr algn="l" rtl="0" eaLnBrk="0" fontAlgn="base" hangingPunct="0">
        <a:lnSpc>
          <a:spcPct val="90000"/>
        </a:lnSpc>
        <a:spcBef>
          <a:spcPct val="0"/>
        </a:spcBef>
        <a:spcAft>
          <a:spcPct val="0"/>
        </a:spcAft>
        <a:defRPr sz="2000" b="1" kern="1200" spc="-20">
          <a:solidFill>
            <a:srgbClr val="F16E00"/>
          </a:solidFill>
          <a:latin typeface="Helvetica 75 Bold" panose="020B0804020202020204" pitchFamily="34" charset="0"/>
          <a:ea typeface="+mj-ea"/>
          <a:cs typeface="+mj-cs"/>
        </a:defRPr>
      </a:lvl1pPr>
      <a:lvl2pPr algn="l" rtl="0" eaLnBrk="0" fontAlgn="base" hangingPunct="0">
        <a:lnSpc>
          <a:spcPct val="90000"/>
        </a:lnSpc>
        <a:spcBef>
          <a:spcPct val="0"/>
        </a:spcBef>
        <a:spcAft>
          <a:spcPct val="0"/>
        </a:spcAft>
        <a:defRPr sz="2000" b="1">
          <a:solidFill>
            <a:srgbClr val="F16E00"/>
          </a:solidFill>
          <a:latin typeface="Helvetica 75 Bold" pitchFamily="34" charset="0"/>
        </a:defRPr>
      </a:lvl2pPr>
      <a:lvl3pPr algn="l" rtl="0" eaLnBrk="0" fontAlgn="base" hangingPunct="0">
        <a:lnSpc>
          <a:spcPct val="90000"/>
        </a:lnSpc>
        <a:spcBef>
          <a:spcPct val="0"/>
        </a:spcBef>
        <a:spcAft>
          <a:spcPct val="0"/>
        </a:spcAft>
        <a:defRPr sz="2000" b="1">
          <a:solidFill>
            <a:srgbClr val="F16E00"/>
          </a:solidFill>
          <a:latin typeface="Helvetica 75 Bold" pitchFamily="34" charset="0"/>
        </a:defRPr>
      </a:lvl3pPr>
      <a:lvl4pPr algn="l" rtl="0" eaLnBrk="0" fontAlgn="base" hangingPunct="0">
        <a:lnSpc>
          <a:spcPct val="90000"/>
        </a:lnSpc>
        <a:spcBef>
          <a:spcPct val="0"/>
        </a:spcBef>
        <a:spcAft>
          <a:spcPct val="0"/>
        </a:spcAft>
        <a:defRPr sz="2000" b="1">
          <a:solidFill>
            <a:srgbClr val="F16E00"/>
          </a:solidFill>
          <a:latin typeface="Helvetica 75 Bold" pitchFamily="34" charset="0"/>
        </a:defRPr>
      </a:lvl4pPr>
      <a:lvl5pPr algn="l" rtl="0" eaLnBrk="0" fontAlgn="base" hangingPunct="0">
        <a:lnSpc>
          <a:spcPct val="90000"/>
        </a:lnSpc>
        <a:spcBef>
          <a:spcPct val="0"/>
        </a:spcBef>
        <a:spcAft>
          <a:spcPct val="0"/>
        </a:spcAft>
        <a:defRPr sz="2000" b="1">
          <a:solidFill>
            <a:srgbClr val="F16E00"/>
          </a:solidFill>
          <a:latin typeface="Helvetica 75 Bold" pitchFamily="34" charset="0"/>
        </a:defRPr>
      </a:lvl5pPr>
      <a:lvl6pPr marL="457200" algn="l" rtl="0" eaLnBrk="1" fontAlgn="base" hangingPunct="1">
        <a:lnSpc>
          <a:spcPct val="90000"/>
        </a:lnSpc>
        <a:spcBef>
          <a:spcPct val="0"/>
        </a:spcBef>
        <a:spcAft>
          <a:spcPct val="0"/>
        </a:spcAft>
        <a:defRPr sz="2000" b="1">
          <a:solidFill>
            <a:srgbClr val="F16E00"/>
          </a:solidFill>
          <a:latin typeface="Helvetica 75 Bold" pitchFamily="34" charset="0"/>
        </a:defRPr>
      </a:lvl6pPr>
      <a:lvl7pPr marL="914400" algn="l" rtl="0" eaLnBrk="1" fontAlgn="base" hangingPunct="1">
        <a:lnSpc>
          <a:spcPct val="90000"/>
        </a:lnSpc>
        <a:spcBef>
          <a:spcPct val="0"/>
        </a:spcBef>
        <a:spcAft>
          <a:spcPct val="0"/>
        </a:spcAft>
        <a:defRPr sz="2000" b="1">
          <a:solidFill>
            <a:srgbClr val="F16E00"/>
          </a:solidFill>
          <a:latin typeface="Helvetica 75 Bold" pitchFamily="34" charset="0"/>
        </a:defRPr>
      </a:lvl7pPr>
      <a:lvl8pPr marL="1371600" algn="l" rtl="0" eaLnBrk="1" fontAlgn="base" hangingPunct="1">
        <a:lnSpc>
          <a:spcPct val="90000"/>
        </a:lnSpc>
        <a:spcBef>
          <a:spcPct val="0"/>
        </a:spcBef>
        <a:spcAft>
          <a:spcPct val="0"/>
        </a:spcAft>
        <a:defRPr sz="2000" b="1">
          <a:solidFill>
            <a:srgbClr val="F16E00"/>
          </a:solidFill>
          <a:latin typeface="Helvetica 75 Bold" pitchFamily="34" charset="0"/>
        </a:defRPr>
      </a:lvl8pPr>
      <a:lvl9pPr marL="1828800" algn="l" rtl="0" eaLnBrk="1" fontAlgn="base" hangingPunct="1">
        <a:lnSpc>
          <a:spcPct val="90000"/>
        </a:lnSpc>
        <a:spcBef>
          <a:spcPct val="0"/>
        </a:spcBef>
        <a:spcAft>
          <a:spcPct val="0"/>
        </a:spcAft>
        <a:defRPr sz="2000" b="1">
          <a:solidFill>
            <a:srgbClr val="F16E00"/>
          </a:solidFill>
          <a:latin typeface="Helvetica 75 Bold" pitchFamily="34" charset="0"/>
        </a:defRPr>
      </a:lvl9pPr>
    </p:titleStyle>
    <p:bodyStyle>
      <a:lvl1pPr algn="l" rtl="0" eaLnBrk="0" fontAlgn="base" hangingPunct="0">
        <a:lnSpc>
          <a:spcPct val="90000"/>
        </a:lnSpc>
        <a:spcBef>
          <a:spcPts val="600"/>
        </a:spcBef>
        <a:spcAft>
          <a:spcPct val="0"/>
        </a:spcAft>
        <a:buClr>
          <a:schemeClr val="bg1"/>
        </a:buClr>
        <a:buSzPct val="25000"/>
        <a:buFont typeface="Calibri" panose="020F0502020204030204" pitchFamily="34" charset="0"/>
        <a:defRPr sz="1600" kern="1200" spc="-20">
          <a:solidFill>
            <a:schemeClr val="tx1"/>
          </a:solidFill>
          <a:latin typeface="Helvetica 75 Bold" panose="020B0804020202020204" pitchFamily="34" charset="0"/>
          <a:ea typeface="+mn-ea"/>
          <a:cs typeface="+mn-cs"/>
        </a:defRPr>
      </a:lvl1pPr>
      <a:lvl2pPr algn="l" rtl="0" eaLnBrk="0" fontAlgn="base" hangingPunct="0">
        <a:lnSpc>
          <a:spcPct val="90000"/>
        </a:lnSpc>
        <a:spcBef>
          <a:spcPts val="600"/>
        </a:spcBef>
        <a:spcAft>
          <a:spcPct val="0"/>
        </a:spcAft>
        <a:buClr>
          <a:schemeClr val="bg1"/>
        </a:buClr>
        <a:buSzPct val="25000"/>
        <a:buFont typeface="Calibri" panose="020F0502020204030204" pitchFamily="34" charset="0"/>
        <a:defRPr sz="1400" kern="1200" spc="-20">
          <a:solidFill>
            <a:schemeClr val="tx1"/>
          </a:solidFill>
          <a:latin typeface="Helvetica 75 Bold" panose="020B0804020202020204" pitchFamily="34" charset="0"/>
          <a:ea typeface="+mn-ea"/>
          <a:cs typeface="+mn-cs"/>
        </a:defRPr>
      </a:lvl2pPr>
      <a:lvl3pPr marL="180975" indent="-180975" algn="l" rtl="0" eaLnBrk="0" fontAlgn="base" hangingPunct="0">
        <a:lnSpc>
          <a:spcPct val="90000"/>
        </a:lnSpc>
        <a:spcBef>
          <a:spcPts val="600"/>
        </a:spcBef>
        <a:spcAft>
          <a:spcPct val="0"/>
        </a:spcAft>
        <a:buFont typeface="Wingdings" panose="05000000000000000000" pitchFamily="2" charset="2"/>
        <a:buChar char="§"/>
        <a:defRPr sz="1400" kern="1200" spc="-20">
          <a:solidFill>
            <a:schemeClr val="tx1"/>
          </a:solidFill>
          <a:latin typeface="Helvetica 75 Bold" panose="020B0804020202020204" pitchFamily="34" charset="0"/>
          <a:ea typeface="+mn-ea"/>
          <a:cs typeface="+mn-cs"/>
        </a:defRPr>
      </a:lvl3pPr>
      <a:lvl4pPr marL="407988" indent="-190500" algn="l" rtl="0" eaLnBrk="0" fontAlgn="base" hangingPunct="0">
        <a:lnSpc>
          <a:spcPct val="90000"/>
        </a:lnSpc>
        <a:spcBef>
          <a:spcPct val="20000"/>
        </a:spcBef>
        <a:spcAft>
          <a:spcPct val="0"/>
        </a:spcAft>
        <a:buFont typeface="Arial" panose="020B0604020202020204" pitchFamily="34" charset="0"/>
        <a:buChar char="–"/>
        <a:defRPr sz="1400" kern="1200" spc="-20">
          <a:solidFill>
            <a:schemeClr val="tx1"/>
          </a:solidFill>
          <a:latin typeface="Helvetica 55 Roman" panose="000B0500000000000000" pitchFamily="34" charset="0"/>
          <a:ea typeface="+mn-ea"/>
          <a:cs typeface="+mn-cs"/>
        </a:defRPr>
      </a:lvl4pPr>
      <a:lvl5pPr marL="595313" indent="-173038" algn="l" rtl="0" eaLnBrk="0" fontAlgn="base" hangingPunct="0">
        <a:lnSpc>
          <a:spcPct val="90000"/>
        </a:lnSpc>
        <a:spcBef>
          <a:spcPct val="20000"/>
        </a:spcBef>
        <a:spcAft>
          <a:spcPct val="0"/>
        </a:spcAft>
        <a:buFont typeface="Arial" panose="020B0604020202020204" pitchFamily="34" charset="0"/>
        <a:buChar char="–"/>
        <a:defRPr sz="1400" kern="1200" spc="-20">
          <a:solidFill>
            <a:schemeClr val="tx1"/>
          </a:solidFill>
          <a:latin typeface="Helvetica 55 Roman" panose="000B0500000000000000" pitchFamily="34" charset="0"/>
          <a:ea typeface="+mn-ea"/>
          <a:cs typeface="+mn-cs"/>
        </a:defRPr>
      </a:lvl5pPr>
      <a:lvl6pPr marL="800100" indent="-190500" algn="l" defTabSz="914400" rtl="0" eaLnBrk="1" latinLnBrk="0" hangingPunct="1">
        <a:spcBef>
          <a:spcPct val="20000"/>
        </a:spcBef>
        <a:buClrTx/>
        <a:buFont typeface="Arial" panose="020B0604020202020204" pitchFamily="34" charset="0"/>
        <a:buChar char="–"/>
        <a:defRPr sz="1400" kern="1200">
          <a:solidFill>
            <a:schemeClr val="tx1"/>
          </a:solidFill>
          <a:latin typeface="Helvetica 55 Roman" panose="020B0604020202020204" pitchFamily="34" charset="0"/>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6E9592-D0E2-4AD7-B972-5FD1FD8CF51B}"/>
              </a:ext>
            </a:extLst>
          </p:cNvPr>
          <p:cNvSpPr>
            <a:spLocks noGrp="1"/>
          </p:cNvSpPr>
          <p:nvPr>
            <p:ph type="title"/>
          </p:nvPr>
        </p:nvSpPr>
        <p:spPr>
          <a:xfrm>
            <a:off x="314325" y="268288"/>
            <a:ext cx="8515350" cy="742950"/>
          </a:xfrm>
          <a:prstGeom prst="rect">
            <a:avLst/>
          </a:prstGeom>
        </p:spPr>
        <p:txBody>
          <a:bodyPr vert="horz" lIns="0" tIns="0" rIns="0" bIns="0" rtlCol="0" anchor="t" anchorCtr="0">
            <a:noAutofit/>
          </a:bodyPr>
          <a:lstStyle/>
          <a:p>
            <a:r>
              <a:rPr lang="fr-FR" noProof="0" dirty="0"/>
              <a:t>Cliquez pour modifier le titre</a:t>
            </a:r>
          </a:p>
        </p:txBody>
      </p:sp>
      <p:sp>
        <p:nvSpPr>
          <p:cNvPr id="3" name="Text Placeholder 2">
            <a:extLst>
              <a:ext uri="{FF2B5EF4-FFF2-40B4-BE49-F238E27FC236}">
                <a16:creationId xmlns:a16="http://schemas.microsoft.com/office/drawing/2014/main" id="{E68864E9-EBAB-4A1B-80B7-BEB64EA359DE}"/>
              </a:ext>
            </a:extLst>
          </p:cNvPr>
          <p:cNvSpPr>
            <a:spLocks noGrp="1"/>
          </p:cNvSpPr>
          <p:nvPr>
            <p:ph type="body" idx="1"/>
          </p:nvPr>
        </p:nvSpPr>
        <p:spPr>
          <a:xfrm>
            <a:off x="314325" y="1184275"/>
            <a:ext cx="8515350" cy="3365500"/>
          </a:xfrm>
          <a:prstGeom prst="rect">
            <a:avLst/>
          </a:prstGeom>
        </p:spPr>
        <p:txBody>
          <a:bodyPr vert="horz" lIns="0" tIns="0" rIns="0" bIns="0" rtlCol="0">
            <a:noAutofit/>
          </a:bodyPr>
          <a:lstStyle/>
          <a:p>
            <a:pPr lvl="0"/>
            <a:r>
              <a:rPr lang="fr-FR" noProof="0" dirty="0"/>
              <a:t>Cliquez pour modifier le texte</a:t>
            </a:r>
          </a:p>
          <a:p>
            <a:pPr lvl="1"/>
            <a:r>
              <a:rPr lang="fr-FR" noProof="0" dirty="0"/>
              <a:t>Deuxième niveau</a:t>
            </a:r>
          </a:p>
          <a:p>
            <a:pPr lvl="2"/>
            <a:r>
              <a:rPr lang="fr-FR" noProof="0" dirty="0"/>
              <a:t>Troisième niveau</a:t>
            </a:r>
          </a:p>
          <a:p>
            <a:pPr lvl="3"/>
            <a:r>
              <a:rPr lang="fr-FR" noProof="0" dirty="0"/>
              <a:t>Quatrième niveau</a:t>
            </a:r>
          </a:p>
          <a:p>
            <a:pPr lvl="4"/>
            <a:r>
              <a:rPr lang="fr-FR" noProof="0" dirty="0"/>
              <a:t>Cinquième niveau</a:t>
            </a:r>
          </a:p>
          <a:p>
            <a:pPr lvl="5"/>
            <a:r>
              <a:rPr lang="fr-FR" noProof="0" dirty="0"/>
              <a:t>Sixième niveau</a:t>
            </a:r>
          </a:p>
        </p:txBody>
      </p:sp>
      <p:sp>
        <p:nvSpPr>
          <p:cNvPr id="9" name="Text Placeholder 10">
            <a:extLst>
              <a:ext uri="{FF2B5EF4-FFF2-40B4-BE49-F238E27FC236}">
                <a16:creationId xmlns:a16="http://schemas.microsoft.com/office/drawing/2014/main" id="{96658ED6-D466-454A-9AA4-B4B918A17657}"/>
              </a:ext>
            </a:extLst>
          </p:cNvPr>
          <p:cNvSpPr txBox="1">
            <a:spLocks/>
          </p:cNvSpPr>
          <p:nvPr/>
        </p:nvSpPr>
        <p:spPr>
          <a:xfrm>
            <a:off x="314325" y="4535488"/>
            <a:ext cx="274638" cy="334962"/>
          </a:xfrm>
          <a:prstGeom prst="rect">
            <a:avLst/>
          </a:prstGeom>
        </p:spPr>
        <p:txBody>
          <a:bodyPr lIns="7200" tIns="0" rIns="0" bIns="0" anchor="b">
            <a:normAutofit/>
          </a:bodyPr>
          <a:lstStyle>
            <a:lvl1pPr marL="0" marR="0" indent="0" algn="l" defTabSz="914400" rtl="0" eaLnBrk="1" fontAlgn="base" latinLnBrk="0" hangingPunct="1">
              <a:lnSpc>
                <a:spcPct val="100000"/>
              </a:lnSpc>
              <a:spcBef>
                <a:spcPct val="0"/>
              </a:spcBef>
              <a:spcAft>
                <a:spcPts val="0"/>
              </a:spcAft>
              <a:buClr>
                <a:schemeClr val="tx1"/>
              </a:buClr>
              <a:buSzTx/>
              <a:buFont typeface="Helvetica 75" panose="020B0804020202020204" pitchFamily="34" charset="0"/>
              <a:buNone/>
              <a:tabLst/>
              <a:defRPr lang="fr-FR" sz="1200" kern="1200" baseline="0" dirty="0" smtClean="0">
                <a:solidFill>
                  <a:schemeClr val="tx1">
                    <a:lumMod val="50000"/>
                  </a:schemeClr>
                </a:solidFill>
                <a:latin typeface="Helvetica 75" panose="020B0804020202020204" pitchFamily="34" charset="0"/>
                <a:ea typeface="+mn-ea"/>
                <a:cs typeface="+mn-cs"/>
              </a:defRPr>
            </a:lvl1pPr>
            <a:lvl2pPr marL="688975" indent="-231775" algn="l" defTabSz="914400" rtl="0" eaLnBrk="1" fontAlgn="base" latinLnBrk="0" hangingPunct="1">
              <a:spcBef>
                <a:spcPct val="0"/>
              </a:spcBef>
              <a:spcAft>
                <a:spcPts val="600"/>
              </a:spcAft>
              <a:buFont typeface="Helvetica 45 Light" pitchFamily="34" charset="0"/>
              <a:buChar char="–"/>
              <a:defRPr lang="fr-FR" sz="2000" kern="1200" baseline="0" dirty="0" smtClean="0">
                <a:solidFill>
                  <a:schemeClr val="tx1"/>
                </a:solidFill>
                <a:latin typeface="Helvetica 75" panose="020B0804020202020204" pitchFamily="34" charset="0"/>
                <a:ea typeface="+mn-ea"/>
                <a:cs typeface="+mn-cs"/>
              </a:defRPr>
            </a:lvl2pPr>
            <a:lvl3pPr marL="1244600" indent="-285750" algn="l" defTabSz="914400" rtl="0" eaLnBrk="1" fontAlgn="base" latinLnBrk="0" hangingPunct="1">
              <a:spcBef>
                <a:spcPct val="0"/>
              </a:spcBef>
              <a:spcAft>
                <a:spcPts val="600"/>
              </a:spcAft>
              <a:buFont typeface="Helvetica 45 Light" pitchFamily="34" charset="0"/>
              <a:buChar char="–"/>
              <a:defRPr lang="fr-FR" sz="2000" kern="1200" baseline="0" dirty="0" smtClean="0">
                <a:solidFill>
                  <a:schemeClr val="tx1"/>
                </a:solidFill>
                <a:latin typeface="Helvetica 75" panose="020B0804020202020204" pitchFamily="34" charset="0"/>
                <a:ea typeface="+mn-ea"/>
                <a:cs typeface="+mn-cs"/>
              </a:defRPr>
            </a:lvl3pPr>
            <a:lvl4pPr marL="1663700" indent="-285750" algn="l" defTabSz="914400" rtl="0" eaLnBrk="1" fontAlgn="base" latinLnBrk="0" hangingPunct="1">
              <a:spcBef>
                <a:spcPct val="0"/>
              </a:spcBef>
              <a:spcAft>
                <a:spcPts val="600"/>
              </a:spcAft>
              <a:buFont typeface="Helvetica 45 Light" pitchFamily="34" charset="0"/>
              <a:buChar char="–"/>
              <a:defRPr lang="fr-FR" sz="2000" kern="1200" dirty="0" smtClean="0">
                <a:solidFill>
                  <a:schemeClr val="tx1"/>
                </a:solidFill>
                <a:latin typeface="Helvetica 75" panose="020B0804020202020204" pitchFamily="34" charset="0"/>
                <a:ea typeface="+mn-ea"/>
                <a:cs typeface="+mn-cs"/>
              </a:defRPr>
            </a:lvl4pPr>
            <a:lvl5pPr marL="2251075" indent="-596900" algn="l" defTabSz="914400" rtl="0" eaLnBrk="1" fontAlgn="base" latinLnBrk="0" hangingPunct="1">
              <a:spcBef>
                <a:spcPct val="0"/>
              </a:spcBef>
              <a:spcAft>
                <a:spcPts val="600"/>
              </a:spcAft>
              <a:buFont typeface="Helvetica 45 Light" pitchFamily="34" charset="0"/>
              <a:buChar char="–"/>
              <a:defRPr lang="fr-FR" sz="2000" kern="1200" dirty="0">
                <a:solidFill>
                  <a:schemeClr val="tx1"/>
                </a:solidFill>
                <a:latin typeface="Helvetica 75" panose="020B080402020202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5000"/>
              </a:lnSpc>
              <a:spcAft>
                <a:spcPts val="1200"/>
              </a:spcAft>
              <a:buClr>
                <a:srgbClr val="FFFFFF"/>
              </a:buClr>
              <a:defRPr/>
            </a:pPr>
            <a:fld id="{94B69EAA-219E-4BFF-9BC2-E98E2BA2BC6E}" type="slidenum">
              <a:rPr sz="800">
                <a:solidFill>
                  <a:schemeClr val="tx1"/>
                </a:solidFill>
                <a:latin typeface="Helvetica 75 Bold" panose="020B0804020202020204" pitchFamily="34" charset="0"/>
              </a:rPr>
              <a:pPr>
                <a:lnSpc>
                  <a:spcPct val="85000"/>
                </a:lnSpc>
                <a:spcAft>
                  <a:spcPts val="1200"/>
                </a:spcAft>
                <a:buClr>
                  <a:srgbClr val="FFFFFF"/>
                </a:buClr>
                <a:defRPr/>
              </a:pPr>
              <a:t>‹N°›</a:t>
            </a:fld>
            <a:endParaRPr sz="800">
              <a:solidFill>
                <a:schemeClr val="tx1"/>
              </a:solidFill>
              <a:latin typeface="Helvetica 75 Bold" panose="020B0804020202020204" pitchFamily="34" charset="0"/>
            </a:endParaRPr>
          </a:p>
        </p:txBody>
      </p:sp>
      <p:sp>
        <p:nvSpPr>
          <p:cNvPr id="3077" name="MSIPCMContentMarking" descr="{&quot;HashCode&quot;:-309203560,&quot;Placement&quot;:&quot;Footer&quot;,&quot;Top&quot;:388.8,&quot;Left&quot;:315.058655,&quot;SlideWidth&quot;:720,&quot;SlideHeight&quot;:405}">
            <a:extLst>
              <a:ext uri="{FF2B5EF4-FFF2-40B4-BE49-F238E27FC236}">
                <a16:creationId xmlns:a16="http://schemas.microsoft.com/office/drawing/2014/main" id="{3F7E7D4C-2CCC-45E8-B865-6AA17322A405}"/>
              </a:ext>
            </a:extLst>
          </p:cNvPr>
          <p:cNvSpPr txBox="1">
            <a:spLocks noChangeArrowheads="1"/>
          </p:cNvSpPr>
          <p:nvPr userDrawn="1"/>
        </p:nvSpPr>
        <p:spPr bwMode="auto">
          <a:xfrm>
            <a:off x="4001245" y="4937760"/>
            <a:ext cx="1141510" cy="205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p>
            <a:pPr algn="ctr">
              <a:spcBef>
                <a:spcPct val="0"/>
              </a:spcBef>
              <a:spcAft>
                <a:spcPct val="0"/>
              </a:spcAft>
            </a:pPr>
            <a:r>
              <a:rPr lang="fr-FR" altLang="fr-FR" sz="800">
                <a:solidFill>
                  <a:srgbClr val="ED7D31"/>
                </a:solidFill>
                <a:latin typeface="Helvetica 75 Bold" panose="020B0804020202020204" pitchFamily="34" charset="0"/>
              </a:rPr>
              <a:t>Orange Restricted</a:t>
            </a:r>
          </a:p>
        </p:txBody>
      </p:sp>
    </p:spTree>
  </p:cSld>
  <p:clrMap bg1="lt1" tx1="dk1" bg2="lt2" tx2="dk2" accent1="accent1" accent2="accent2" accent3="accent3" accent4="accent4" accent5="accent5" accent6="accent6" hlink="hlink" folHlink="folHlink"/>
  <p:sldLayoutIdLst>
    <p:sldLayoutId id="2147485580" r:id="rId1"/>
    <p:sldLayoutId id="2147485581" r:id="rId2"/>
    <p:sldLayoutId id="2147485582" r:id="rId3"/>
    <p:sldLayoutId id="2147485583" r:id="rId4"/>
    <p:sldLayoutId id="2147485584" r:id="rId5"/>
    <p:sldLayoutId id="2147485585" r:id="rId6"/>
    <p:sldLayoutId id="2147485586" r:id="rId7"/>
    <p:sldLayoutId id="2147485587" r:id="rId8"/>
  </p:sldLayoutIdLst>
  <p:transition spd="med">
    <p:fade/>
  </p:transition>
  <p:hf sldNum="0" hdr="0" dt="0"/>
  <p:txStyles>
    <p:titleStyle>
      <a:lvl1pPr algn="l" rtl="0" eaLnBrk="0" fontAlgn="base" hangingPunct="0">
        <a:lnSpc>
          <a:spcPct val="90000"/>
        </a:lnSpc>
        <a:spcBef>
          <a:spcPct val="0"/>
        </a:spcBef>
        <a:spcAft>
          <a:spcPct val="0"/>
        </a:spcAft>
        <a:defRPr sz="2000" kern="1200" spc="-20">
          <a:solidFill>
            <a:schemeClr val="bg2"/>
          </a:solidFill>
          <a:latin typeface="Helvetica 75 Bold" panose="020B0804020202020204" pitchFamily="34" charset="0"/>
          <a:ea typeface="+mj-ea"/>
          <a:cs typeface="+mj-cs"/>
        </a:defRPr>
      </a:lvl1pPr>
      <a:lvl2pPr algn="l" rtl="0" eaLnBrk="0" fontAlgn="base" hangingPunct="0">
        <a:lnSpc>
          <a:spcPct val="90000"/>
        </a:lnSpc>
        <a:spcBef>
          <a:spcPct val="0"/>
        </a:spcBef>
        <a:spcAft>
          <a:spcPct val="0"/>
        </a:spcAft>
        <a:defRPr sz="2000">
          <a:solidFill>
            <a:schemeClr val="bg2"/>
          </a:solidFill>
          <a:latin typeface="Helvetica 75 Bold" panose="020B0804020202020204" pitchFamily="34" charset="0"/>
        </a:defRPr>
      </a:lvl2pPr>
      <a:lvl3pPr algn="l" rtl="0" eaLnBrk="0" fontAlgn="base" hangingPunct="0">
        <a:lnSpc>
          <a:spcPct val="90000"/>
        </a:lnSpc>
        <a:spcBef>
          <a:spcPct val="0"/>
        </a:spcBef>
        <a:spcAft>
          <a:spcPct val="0"/>
        </a:spcAft>
        <a:defRPr sz="2000">
          <a:solidFill>
            <a:schemeClr val="bg2"/>
          </a:solidFill>
          <a:latin typeface="Helvetica 75 Bold" panose="020B0804020202020204" pitchFamily="34" charset="0"/>
        </a:defRPr>
      </a:lvl3pPr>
      <a:lvl4pPr algn="l" rtl="0" eaLnBrk="0" fontAlgn="base" hangingPunct="0">
        <a:lnSpc>
          <a:spcPct val="90000"/>
        </a:lnSpc>
        <a:spcBef>
          <a:spcPct val="0"/>
        </a:spcBef>
        <a:spcAft>
          <a:spcPct val="0"/>
        </a:spcAft>
        <a:defRPr sz="2000">
          <a:solidFill>
            <a:schemeClr val="bg2"/>
          </a:solidFill>
          <a:latin typeface="Helvetica 75 Bold" panose="020B0804020202020204" pitchFamily="34" charset="0"/>
        </a:defRPr>
      </a:lvl4pPr>
      <a:lvl5pPr algn="l" rtl="0" eaLnBrk="0" fontAlgn="base" hangingPunct="0">
        <a:lnSpc>
          <a:spcPct val="90000"/>
        </a:lnSpc>
        <a:spcBef>
          <a:spcPct val="0"/>
        </a:spcBef>
        <a:spcAft>
          <a:spcPct val="0"/>
        </a:spcAft>
        <a:defRPr sz="2000">
          <a:solidFill>
            <a:schemeClr val="bg2"/>
          </a:solidFill>
          <a:latin typeface="Helvetica 75 Bold" panose="020B0804020202020204" pitchFamily="34" charset="0"/>
        </a:defRPr>
      </a:lvl5pPr>
      <a:lvl6pPr marL="457200" algn="l" rtl="0" fontAlgn="base">
        <a:lnSpc>
          <a:spcPct val="90000"/>
        </a:lnSpc>
        <a:spcBef>
          <a:spcPct val="0"/>
        </a:spcBef>
        <a:spcAft>
          <a:spcPct val="0"/>
        </a:spcAft>
        <a:defRPr sz="2000">
          <a:solidFill>
            <a:schemeClr val="bg2"/>
          </a:solidFill>
          <a:latin typeface="Helvetica 75 Bold" panose="020B0804020202020204" pitchFamily="34" charset="0"/>
        </a:defRPr>
      </a:lvl6pPr>
      <a:lvl7pPr marL="914400" algn="l" rtl="0" fontAlgn="base">
        <a:lnSpc>
          <a:spcPct val="90000"/>
        </a:lnSpc>
        <a:spcBef>
          <a:spcPct val="0"/>
        </a:spcBef>
        <a:spcAft>
          <a:spcPct val="0"/>
        </a:spcAft>
        <a:defRPr sz="2000">
          <a:solidFill>
            <a:schemeClr val="bg2"/>
          </a:solidFill>
          <a:latin typeface="Helvetica 75 Bold" panose="020B0804020202020204" pitchFamily="34" charset="0"/>
        </a:defRPr>
      </a:lvl7pPr>
      <a:lvl8pPr marL="1371600" algn="l" rtl="0" fontAlgn="base">
        <a:lnSpc>
          <a:spcPct val="90000"/>
        </a:lnSpc>
        <a:spcBef>
          <a:spcPct val="0"/>
        </a:spcBef>
        <a:spcAft>
          <a:spcPct val="0"/>
        </a:spcAft>
        <a:defRPr sz="2000">
          <a:solidFill>
            <a:schemeClr val="bg2"/>
          </a:solidFill>
          <a:latin typeface="Helvetica 75 Bold" panose="020B0804020202020204" pitchFamily="34" charset="0"/>
        </a:defRPr>
      </a:lvl8pPr>
      <a:lvl9pPr marL="1828800" algn="l" rtl="0" fontAlgn="base">
        <a:lnSpc>
          <a:spcPct val="90000"/>
        </a:lnSpc>
        <a:spcBef>
          <a:spcPct val="0"/>
        </a:spcBef>
        <a:spcAft>
          <a:spcPct val="0"/>
        </a:spcAft>
        <a:defRPr sz="2000">
          <a:solidFill>
            <a:schemeClr val="bg2"/>
          </a:solidFill>
          <a:latin typeface="Helvetica 75 Bold" panose="020B0804020202020204" pitchFamily="34" charset="0"/>
        </a:defRPr>
      </a:lvl9pPr>
    </p:titleStyle>
    <p:bodyStyle>
      <a:lvl1pPr algn="l" rtl="0" eaLnBrk="0" fontAlgn="base" hangingPunct="0">
        <a:lnSpc>
          <a:spcPct val="90000"/>
        </a:lnSpc>
        <a:spcBef>
          <a:spcPts val="600"/>
        </a:spcBef>
        <a:spcAft>
          <a:spcPct val="0"/>
        </a:spcAft>
        <a:buClr>
          <a:schemeClr val="bg1"/>
        </a:buClr>
        <a:buSzPct val="25000"/>
        <a:buFont typeface="Calibri" panose="020F0502020204030204" pitchFamily="34" charset="0"/>
        <a:defRPr sz="1400" kern="1200" spc="-20">
          <a:solidFill>
            <a:schemeClr val="bg2"/>
          </a:solidFill>
          <a:latin typeface="Helvetica 75 Bold" panose="020B0804020202020204" pitchFamily="34" charset="0"/>
          <a:ea typeface="+mn-ea"/>
          <a:cs typeface="+mn-cs"/>
        </a:defRPr>
      </a:lvl1pPr>
      <a:lvl2pPr algn="l" rtl="0" eaLnBrk="0" fontAlgn="base" hangingPunct="0">
        <a:lnSpc>
          <a:spcPct val="90000"/>
        </a:lnSpc>
        <a:spcBef>
          <a:spcPts val="600"/>
        </a:spcBef>
        <a:spcAft>
          <a:spcPct val="0"/>
        </a:spcAft>
        <a:buClr>
          <a:schemeClr val="bg1"/>
        </a:buClr>
        <a:buSzPct val="25000"/>
        <a:buFont typeface="Calibri" panose="020F0502020204030204" pitchFamily="34" charset="0"/>
        <a:defRPr sz="1400" kern="1200" spc="-20">
          <a:solidFill>
            <a:schemeClr val="tx1"/>
          </a:solidFill>
          <a:latin typeface="Helvetica 75 Bold" panose="020B0804020202020204" pitchFamily="34" charset="0"/>
          <a:ea typeface="+mn-ea"/>
          <a:cs typeface="+mn-cs"/>
        </a:defRPr>
      </a:lvl2pPr>
      <a:lvl3pPr marL="180975" indent="-180975" algn="l" rtl="0" eaLnBrk="0" fontAlgn="base" hangingPunct="0">
        <a:lnSpc>
          <a:spcPct val="90000"/>
        </a:lnSpc>
        <a:spcBef>
          <a:spcPts val="600"/>
        </a:spcBef>
        <a:spcAft>
          <a:spcPct val="0"/>
        </a:spcAft>
        <a:buClr>
          <a:schemeClr val="bg2"/>
        </a:buClr>
        <a:buFont typeface="Wingdings" panose="05000000000000000000" pitchFamily="2" charset="2"/>
        <a:buChar char="§"/>
        <a:defRPr sz="1400" kern="1200" spc="-20">
          <a:solidFill>
            <a:schemeClr val="tx1"/>
          </a:solidFill>
          <a:latin typeface="Helvetica 75 Bold" panose="020B0804020202020204" pitchFamily="34" charset="0"/>
          <a:ea typeface="+mn-ea"/>
          <a:cs typeface="+mn-cs"/>
        </a:defRPr>
      </a:lvl3pPr>
      <a:lvl4pPr marL="407988" indent="-190500" algn="l" rtl="0" eaLnBrk="0" fontAlgn="base" hangingPunct="0">
        <a:lnSpc>
          <a:spcPct val="90000"/>
        </a:lnSpc>
        <a:spcBef>
          <a:spcPct val="20000"/>
        </a:spcBef>
        <a:spcAft>
          <a:spcPct val="0"/>
        </a:spcAft>
        <a:buFont typeface="Arial" panose="020B0604020202020204" pitchFamily="34" charset="0"/>
        <a:buChar char="–"/>
        <a:defRPr sz="1400" kern="1200" spc="-20">
          <a:solidFill>
            <a:schemeClr val="tx1"/>
          </a:solidFill>
          <a:latin typeface="Helvetica 55 Roman" panose="000B0500000000000000" pitchFamily="34" charset="0"/>
          <a:ea typeface="+mn-ea"/>
          <a:cs typeface="+mn-cs"/>
        </a:defRPr>
      </a:lvl4pPr>
      <a:lvl5pPr marL="595313" indent="-173038" algn="l" rtl="0" eaLnBrk="0" fontAlgn="base" hangingPunct="0">
        <a:lnSpc>
          <a:spcPct val="90000"/>
        </a:lnSpc>
        <a:spcBef>
          <a:spcPct val="20000"/>
        </a:spcBef>
        <a:spcAft>
          <a:spcPct val="0"/>
        </a:spcAft>
        <a:buClr>
          <a:schemeClr val="tx1"/>
        </a:buClr>
        <a:buFont typeface="Arial" panose="020B0604020202020204" pitchFamily="34" charset="0"/>
        <a:buChar char="–"/>
        <a:defRPr sz="1400" kern="1200" spc="-20">
          <a:solidFill>
            <a:schemeClr val="tx1"/>
          </a:solidFill>
          <a:latin typeface="Helvetica 55 Roman" panose="000B0500000000000000" pitchFamily="34" charset="0"/>
          <a:ea typeface="+mn-ea"/>
          <a:cs typeface="+mn-cs"/>
        </a:defRPr>
      </a:lvl5pPr>
      <a:lvl6pPr marL="800100" indent="-190500" algn="l" defTabSz="914400" rtl="0" eaLnBrk="1" latinLnBrk="0" hangingPunct="1">
        <a:spcBef>
          <a:spcPct val="20000"/>
        </a:spcBef>
        <a:buFont typeface="Arial" panose="020B0604020202020204" pitchFamily="34" charset="0"/>
        <a:buChar char="–"/>
        <a:defRPr sz="1400" kern="1200">
          <a:solidFill>
            <a:schemeClr val="tx1"/>
          </a:solidFill>
          <a:latin typeface="Helvetica 55 Roman" panose="020B0604020202020204" pitchFamily="34" charset="0"/>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3.xml"/><Relationship Id="rId1" Type="http://schemas.openxmlformats.org/officeDocument/2006/relationships/slideLayout" Target="../slideLayouts/slideLayout16.xml"/><Relationship Id="rId5" Type="http://schemas.openxmlformats.org/officeDocument/2006/relationships/image" Target="../media/image33.png"/><Relationship Id="rId4" Type="http://schemas.openxmlformats.org/officeDocument/2006/relationships/image" Target="../media/image32.jpeg"/></Relationships>
</file>

<file path=ppt/slides/_rels/slide1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4.xml"/><Relationship Id="rId1" Type="http://schemas.openxmlformats.org/officeDocument/2006/relationships/slideLayout" Target="../slideLayouts/slideLayout16.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7.png"/><Relationship Id="rId11" Type="http://schemas.openxmlformats.org/officeDocument/2006/relationships/image" Target="../media/image12.jpe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s/_rels/slide2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hyperlink" Target="http://www.w3.org/Translations/WCAG20-fr/" TargetMode="External"/><Relationship Id="rId2" Type="http://schemas.openxmlformats.org/officeDocument/2006/relationships/notesSlide" Target="../notesSlides/notesSlide19.xml"/><Relationship Id="rId1" Type="http://schemas.openxmlformats.org/officeDocument/2006/relationships/slideLayout" Target="../slideLayouts/slideLayout13.xml"/><Relationship Id="rId5" Type="http://schemas.openxmlformats.org/officeDocument/2006/relationships/hyperlink" Target="http://a11y-guidelines.orange.com/" TargetMode="External"/><Relationship Id="rId4" Type="http://schemas.openxmlformats.org/officeDocument/2006/relationships/image" Target="../media/image39.png"/></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0.xml"/><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0.png"/><Relationship Id="rId7" Type="http://schemas.openxmlformats.org/officeDocument/2006/relationships/image" Target="../media/image44.png"/><Relationship Id="rId2" Type="http://schemas.openxmlformats.org/officeDocument/2006/relationships/notesSlide" Target="../notesSlides/notesSlide21.xml"/><Relationship Id="rId1" Type="http://schemas.openxmlformats.org/officeDocument/2006/relationships/slideLayout" Target="../slideLayouts/slideLayout16.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2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2.xml"/><Relationship Id="rId1" Type="http://schemas.openxmlformats.org/officeDocument/2006/relationships/slideLayout" Target="../slideLayouts/slideLayout16.xml"/><Relationship Id="rId6" Type="http://schemas.openxmlformats.org/officeDocument/2006/relationships/image" Target="../media/image48.jpeg"/><Relationship Id="rId5" Type="http://schemas.openxmlformats.org/officeDocument/2006/relationships/image" Target="../media/image47.png"/><Relationship Id="rId4" Type="http://schemas.openxmlformats.org/officeDocument/2006/relationships/image" Target="../media/image46.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4.xml"/><Relationship Id="rId1" Type="http://schemas.openxmlformats.org/officeDocument/2006/relationships/slideLayout" Target="../slideLayouts/slideLayout16.xml"/><Relationship Id="rId4" Type="http://schemas.openxmlformats.org/officeDocument/2006/relationships/image" Target="../media/image50.jpe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12.jpe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hyperlink" Target="https://a11y-guidelines.orange.com/fr/web/tester/" TargetMode="External"/><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hyperlink" Target="https://a11y-guidelines.orange.com/fr/contenu-et-communication/" TargetMode="External"/><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0.xml"/><Relationship Id="rId1" Type="http://schemas.openxmlformats.org/officeDocument/2006/relationships/slideLayout" Target="../slideLayouts/slideLayout13.xml"/><Relationship Id="rId5" Type="http://schemas.openxmlformats.org/officeDocument/2006/relationships/image" Target="../media/image53.png"/><Relationship Id="rId4" Type="http://schemas.openxmlformats.org/officeDocument/2006/relationships/image" Target="../media/image52.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oleObject" Target="../embeddings/oleObject1.bin"/><Relationship Id="rId7"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16.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8.png"/><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5.xml"/><Relationship Id="rId6" Type="http://schemas.openxmlformats.org/officeDocument/2006/relationships/image" Target="../media/image21.jpeg"/><Relationship Id="rId5" Type="http://schemas.openxmlformats.org/officeDocument/2006/relationships/image" Target="../media/image20.jpeg"/><Relationship Id="rId4" Type="http://schemas.openxmlformats.org/officeDocument/2006/relationships/image" Target="../media/image19.jpeg"/></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15.xml"/><Relationship Id="rId6" Type="http://schemas.openxmlformats.org/officeDocument/2006/relationships/image" Target="../media/image27.jpeg"/><Relationship Id="rId5" Type="http://schemas.openxmlformats.org/officeDocument/2006/relationships/image" Target="../media/image26.jpeg"/><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7A14056-F5C1-43DF-B18B-1802EB69790C}"/>
              </a:ext>
            </a:extLst>
          </p:cNvPr>
          <p:cNvSpPr>
            <a:spLocks noGrp="1"/>
          </p:cNvSpPr>
          <p:nvPr>
            <p:ph type="ctrTitle"/>
          </p:nvPr>
        </p:nvSpPr>
        <p:spPr>
          <a:xfrm>
            <a:off x="314325" y="1058863"/>
            <a:ext cx="5229225" cy="1582737"/>
          </a:xfrm>
        </p:spPr>
        <p:txBody>
          <a:bodyPr/>
          <a:lstStyle/>
          <a:p>
            <a:pPr algn="ctr">
              <a:defRPr/>
            </a:pPr>
            <a:r>
              <a:rPr lang="fr-FR" sz="3400" dirty="0"/>
              <a:t>Expérience utilisateurs hors normes</a:t>
            </a:r>
            <a:br>
              <a:rPr lang="fr-FR" sz="3400" dirty="0"/>
            </a:br>
            <a:r>
              <a:rPr lang="fr-FR" sz="3400" dirty="0"/>
              <a:t>&amp;</a:t>
            </a:r>
            <a:br>
              <a:rPr lang="fr-FR" sz="3400" dirty="0"/>
            </a:br>
            <a:r>
              <a:rPr lang="fr-FR" sz="3400" dirty="0"/>
              <a:t>Accessibilité numérique </a:t>
            </a:r>
          </a:p>
        </p:txBody>
      </p:sp>
      <p:sp>
        <p:nvSpPr>
          <p:cNvPr id="40963" name="Text Placeholder 7">
            <a:extLst>
              <a:ext uri="{FF2B5EF4-FFF2-40B4-BE49-F238E27FC236}">
                <a16:creationId xmlns:a16="http://schemas.microsoft.com/office/drawing/2014/main" id="{68D455E5-97FF-4132-AA1C-30393DB17D1F}"/>
              </a:ext>
            </a:extLst>
          </p:cNvPr>
          <p:cNvSpPr>
            <a:spLocks noGrp="1"/>
          </p:cNvSpPr>
          <p:nvPr>
            <p:ph type="subTitle" idx="1"/>
          </p:nvPr>
        </p:nvSpPr>
        <p:spPr>
          <a:xfrm>
            <a:off x="311150" y="3705225"/>
            <a:ext cx="4830763" cy="379413"/>
          </a:xfrm>
        </p:spPr>
        <p:txBody>
          <a:bodyPr/>
          <a:lstStyle/>
          <a:p>
            <a:pPr>
              <a:defRPr/>
            </a:pPr>
            <a:r>
              <a:rPr lang="fr-FR" altLang="fr-FR" dirty="0"/>
              <a:t>Paris Université (Descartes) – 2021-2022</a:t>
            </a:r>
            <a:endParaRPr lang="en-GB" altLang="fr-FR" dirty="0"/>
          </a:p>
        </p:txBody>
      </p:sp>
      <p:sp>
        <p:nvSpPr>
          <p:cNvPr id="40962" name="Text Placeholder 8">
            <a:extLst>
              <a:ext uri="{FF2B5EF4-FFF2-40B4-BE49-F238E27FC236}">
                <a16:creationId xmlns:a16="http://schemas.microsoft.com/office/drawing/2014/main" id="{5E4EDDF0-0E36-49E6-AB74-F83DDD3BF376}"/>
              </a:ext>
            </a:extLst>
          </p:cNvPr>
          <p:cNvSpPr>
            <a:spLocks noGrp="1"/>
          </p:cNvSpPr>
          <p:nvPr>
            <p:ph type="body" sz="quarter" idx="16"/>
          </p:nvPr>
        </p:nvSpPr>
        <p:spPr>
          <a:xfrm>
            <a:off x="6007100" y="266700"/>
            <a:ext cx="3028950" cy="3403600"/>
          </a:xfrm>
        </p:spPr>
        <p:txBody>
          <a:bodyPr/>
          <a:lstStyle/>
          <a:p>
            <a:pPr>
              <a:defRPr/>
            </a:pPr>
            <a:r>
              <a:rPr lang="fr-FR" altLang="fr-FR" sz="3200" dirty="0"/>
              <a:t>Cours ergo en Master 2</a:t>
            </a:r>
            <a:endParaRPr lang="fr-FR" altLang="fr-FR" sz="3200" b="1" dirty="0"/>
          </a:p>
          <a:p>
            <a:pPr lvl="1" eaLnBrk="1" hangingPunct="1">
              <a:defRPr/>
            </a:pPr>
            <a:endParaRPr lang="fr-FR" altLang="fr-FR" sz="1200" dirty="0"/>
          </a:p>
        </p:txBody>
      </p:sp>
      <p:sp>
        <p:nvSpPr>
          <p:cNvPr id="34821" name="Rectangle 1">
            <a:extLst>
              <a:ext uri="{FF2B5EF4-FFF2-40B4-BE49-F238E27FC236}">
                <a16:creationId xmlns:a16="http://schemas.microsoft.com/office/drawing/2014/main" id="{2C9ED0C7-0C9B-45C2-A1E9-C144164DB84F}"/>
              </a:ext>
            </a:extLst>
          </p:cNvPr>
          <p:cNvSpPr>
            <a:spLocks noChangeArrowheads="1"/>
          </p:cNvSpPr>
          <p:nvPr/>
        </p:nvSpPr>
        <p:spPr bwMode="auto">
          <a:xfrm>
            <a:off x="971550" y="4227513"/>
            <a:ext cx="45720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defRPr sz="1400">
                <a:solidFill>
                  <a:schemeClr val="tx1"/>
                </a:solidFill>
                <a:latin typeface="Helvetica 75" panose="020B0804020202020204"/>
                <a:ea typeface="MS PGothic" panose="020B0600070205080204" pitchFamily="34" charset="-128"/>
              </a:defRPr>
            </a:lvl1pPr>
            <a:lvl2pPr>
              <a:defRPr sz="1400">
                <a:solidFill>
                  <a:schemeClr val="tx1"/>
                </a:solidFill>
                <a:latin typeface="Helvetica 75" panose="020B0804020202020204"/>
                <a:ea typeface="MS PGothic" panose="020B0600070205080204" pitchFamily="34" charset="-128"/>
              </a:defRPr>
            </a:lvl2pPr>
            <a:lvl3pPr marL="133350" indent="-133350">
              <a:defRPr sz="1400">
                <a:solidFill>
                  <a:schemeClr val="tx1"/>
                </a:solidFill>
                <a:latin typeface="Helvetica 75" panose="020B0804020202020204"/>
                <a:ea typeface="MS PGothic" panose="020B0600070205080204" pitchFamily="34" charset="-128"/>
              </a:defRPr>
            </a:lvl3pPr>
            <a:lvl4pPr marL="271463" indent="-134938">
              <a:defRPr sz="1400">
                <a:solidFill>
                  <a:schemeClr val="tx1"/>
                </a:solidFill>
                <a:latin typeface="Helvetica 75" panose="020B0804020202020204"/>
                <a:ea typeface="MS PGothic" panose="020B0600070205080204" pitchFamily="34" charset="-128"/>
              </a:defRPr>
            </a:lvl4pPr>
            <a:lvl5pPr marL="406400" indent="-134938">
              <a:defRPr sz="1400">
                <a:solidFill>
                  <a:schemeClr val="tx1"/>
                </a:solidFill>
                <a:latin typeface="Helvetica 75" panose="020B0804020202020204"/>
                <a:ea typeface="MS PGothic" panose="020B0600070205080204" pitchFamily="34" charset="-128"/>
              </a:defRPr>
            </a:lvl5pPr>
            <a:lvl6pPr marL="863600" indent="-134938" defTabSz="712788"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6pPr>
            <a:lvl7pPr marL="1320800" indent="-134938" defTabSz="712788"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7pPr>
            <a:lvl8pPr marL="1778000" indent="-134938" defTabSz="712788"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8pPr>
            <a:lvl9pPr marL="2235200" indent="-134938" defTabSz="712788"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9pPr>
          </a:lstStyle>
          <a:p>
            <a:pPr lvl="1" eaLnBrk="1" hangingPunct="1"/>
            <a:r>
              <a:rPr lang="fr-FR" altLang="fr-FR">
                <a:solidFill>
                  <a:schemeClr val="bg1"/>
                </a:solidFill>
                <a:cs typeface="Arial" panose="020B0604020202020204" pitchFamily="34" charset="0"/>
              </a:rPr>
              <a:t>Patricia Loubet (@patricia_loubet) </a:t>
            </a:r>
          </a:p>
          <a:p>
            <a:pPr lvl="1" eaLnBrk="1" hangingPunct="1"/>
            <a:r>
              <a:rPr lang="fr-FR" altLang="fr-FR">
                <a:solidFill>
                  <a:schemeClr val="bg1"/>
                </a:solidFill>
                <a:cs typeface="Arial" panose="020B0604020202020204" pitchFamily="34" charset="0"/>
              </a:rPr>
              <a:t>&amp; Vincent Aniort (@sanvin)</a:t>
            </a:r>
          </a:p>
        </p:txBody>
      </p:sp>
    </p:spTree>
  </p:cSld>
  <p:clrMapOvr>
    <a:masterClrMapping/>
  </p:clrMapOvr>
  <p:transition spd="med">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053DF4D-081E-4001-A050-6ACBC8EEE488}"/>
              </a:ext>
            </a:extLst>
          </p:cNvPr>
          <p:cNvSpPr>
            <a:spLocks noGrp="1"/>
          </p:cNvSpPr>
          <p:nvPr>
            <p:ph type="title"/>
          </p:nvPr>
        </p:nvSpPr>
        <p:spPr>
          <a:xfrm>
            <a:off x="827088" y="268288"/>
            <a:ext cx="8066087" cy="742950"/>
          </a:xfrm>
        </p:spPr>
        <p:txBody>
          <a:bodyPr/>
          <a:lstStyle/>
          <a:p>
            <a:pPr eaLnBrk="1" hangingPunct="1">
              <a:defRPr/>
            </a:pPr>
            <a:r>
              <a:rPr lang="fr-FR" dirty="0"/>
              <a:t>Précisons encore sur la situation de handicap</a:t>
            </a:r>
          </a:p>
        </p:txBody>
      </p:sp>
      <p:sp>
        <p:nvSpPr>
          <p:cNvPr id="3" name="Espace réservé du contenu 2">
            <a:extLst>
              <a:ext uri="{FF2B5EF4-FFF2-40B4-BE49-F238E27FC236}">
                <a16:creationId xmlns:a16="http://schemas.microsoft.com/office/drawing/2014/main" id="{E93ECB86-9EB2-4187-BA79-39B6F3BD7601}"/>
              </a:ext>
            </a:extLst>
          </p:cNvPr>
          <p:cNvSpPr>
            <a:spLocks noGrp="1"/>
          </p:cNvSpPr>
          <p:nvPr>
            <p:ph sz="quarter" idx="10"/>
          </p:nvPr>
        </p:nvSpPr>
        <p:spPr>
          <a:xfrm>
            <a:off x="971550" y="915988"/>
            <a:ext cx="4608513" cy="3384550"/>
          </a:xfrm>
        </p:spPr>
        <p:txBody>
          <a:bodyPr/>
          <a:lstStyle/>
          <a:p>
            <a:pPr eaLnBrk="1" hangingPunct="1">
              <a:defRPr/>
            </a:pPr>
            <a:r>
              <a:rPr lang="fr-FR" dirty="0"/>
              <a:t>Le handicap résulte de l’interaction entre la personne et son environnement.  </a:t>
            </a:r>
            <a:br>
              <a:rPr lang="fr-FR" dirty="0"/>
            </a:br>
            <a:r>
              <a:rPr lang="fr-FR" dirty="0"/>
              <a:t>Il est situationnel.</a:t>
            </a:r>
          </a:p>
          <a:p>
            <a:pPr eaLnBrk="1" hangingPunct="1">
              <a:defRPr/>
            </a:pPr>
            <a:endParaRPr lang="fr-FR" sz="1400" dirty="0"/>
          </a:p>
        </p:txBody>
      </p:sp>
      <p:pic>
        <p:nvPicPr>
          <p:cNvPr id="11" name="Espace réservé du contenu 10" descr="Une personne en fauteil roulant qui n'arrive pas à mettre une lettre dans une boîte à lettres. Une personne en fauteuil qui propose à une dame chargée de lui porter ses courses." title="illustration de 2 situations de handicap">
            <a:extLst>
              <a:ext uri="{FF2B5EF4-FFF2-40B4-BE49-F238E27FC236}">
                <a16:creationId xmlns:a16="http://schemas.microsoft.com/office/drawing/2014/main" id="{DF29868B-4D08-43B9-9A55-A6E28A0DBCDD}"/>
              </a:ext>
            </a:extLst>
          </p:cNvPr>
          <p:cNvPicPr>
            <a:picLocks noGrp="1" noChangeAspect="1"/>
          </p:cNvPicPr>
          <p:nvPr>
            <p:ph sz="quarter" idx="11"/>
          </p:nvPr>
        </p:nvPicPr>
        <p:blipFill>
          <a:blip r:embed="rId3" cstate="print"/>
          <a:stretch>
            <a:fillRect/>
          </a:stretch>
        </p:blipFill>
        <p:spPr>
          <a:xfrm>
            <a:off x="2268538" y="771525"/>
            <a:ext cx="6480175" cy="4059238"/>
          </a:xfrm>
        </p:spPr>
      </p:pic>
    </p:spTree>
  </p:cSld>
  <p:clrMapOvr>
    <a:masterClrMapping/>
  </p:clrMapOvr>
  <p:transition spd="med">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69986" name="Titre 1">
            <a:extLst>
              <a:ext uri="{FF2B5EF4-FFF2-40B4-BE49-F238E27FC236}">
                <a16:creationId xmlns:a16="http://schemas.microsoft.com/office/drawing/2014/main" id="{85C032D4-C23A-49DC-94D4-BCF0928D7ED0}"/>
              </a:ext>
            </a:extLst>
          </p:cNvPr>
          <p:cNvSpPr>
            <a:spLocks noGrp="1"/>
          </p:cNvSpPr>
          <p:nvPr>
            <p:ph type="title"/>
          </p:nvPr>
        </p:nvSpPr>
        <p:spPr>
          <a:xfrm>
            <a:off x="1036638" y="233363"/>
            <a:ext cx="7070725" cy="736600"/>
          </a:xfrm>
        </p:spPr>
        <p:txBody>
          <a:bodyPr/>
          <a:lstStyle/>
          <a:p>
            <a:pPr>
              <a:defRPr/>
            </a:pPr>
            <a:r>
              <a:rPr lang="fr-FR" altLang="fr-FR" sz="3200" dirty="0">
                <a:solidFill>
                  <a:srgbClr val="FF6600"/>
                </a:solidFill>
              </a:rPr>
              <a:t>… et si on changeait notre regard</a:t>
            </a:r>
          </a:p>
        </p:txBody>
      </p:sp>
      <p:sp>
        <p:nvSpPr>
          <p:cNvPr id="55299" name="Rectangle 4">
            <a:extLst>
              <a:ext uri="{FF2B5EF4-FFF2-40B4-BE49-F238E27FC236}">
                <a16:creationId xmlns:a16="http://schemas.microsoft.com/office/drawing/2014/main" id="{3A9F57D2-6B7D-4BA7-BE55-96E000A1A54A}"/>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fr-FR" altLang="fr-FR"/>
          </a:p>
        </p:txBody>
      </p:sp>
      <p:sp>
        <p:nvSpPr>
          <p:cNvPr id="55300" name="Rectangle 5">
            <a:extLst>
              <a:ext uri="{FF2B5EF4-FFF2-40B4-BE49-F238E27FC236}">
                <a16:creationId xmlns:a16="http://schemas.microsoft.com/office/drawing/2014/main" id="{E14CB4C3-4031-4452-ABD4-A81CD936FB1B}"/>
              </a:ext>
            </a:extLst>
          </p:cNvPr>
          <p:cNvSpPr>
            <a:spLocks noChangeArrowheads="1"/>
          </p:cNvSpPr>
          <p:nvPr/>
        </p:nvSpPr>
        <p:spPr bwMode="auto">
          <a:xfrm>
            <a:off x="0" y="610393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defRPr sz="1400">
                <a:solidFill>
                  <a:schemeClr val="tx1"/>
                </a:solidFill>
                <a:latin typeface="Helvetica 75" panose="020B0804020202020204"/>
                <a:ea typeface="MS PGothic" panose="020B0600070205080204" pitchFamily="34" charset="-128"/>
              </a:defRPr>
            </a:lvl1pPr>
            <a:lvl2pPr>
              <a:defRPr sz="1400">
                <a:solidFill>
                  <a:schemeClr val="tx1"/>
                </a:solidFill>
                <a:latin typeface="Helvetica 75" panose="020B0804020202020204"/>
                <a:ea typeface="MS PGothic" panose="020B0600070205080204" pitchFamily="34" charset="-128"/>
              </a:defRPr>
            </a:lvl2pPr>
            <a:lvl3pPr>
              <a:defRPr sz="1400">
                <a:solidFill>
                  <a:schemeClr val="tx1"/>
                </a:solidFill>
                <a:latin typeface="Helvetica 75" panose="020B0804020202020204"/>
                <a:ea typeface="MS PGothic" panose="020B0600070205080204" pitchFamily="34" charset="-128"/>
              </a:defRPr>
            </a:lvl3pPr>
            <a:lvl4pPr>
              <a:defRPr sz="1400">
                <a:solidFill>
                  <a:schemeClr val="tx1"/>
                </a:solidFill>
                <a:latin typeface="Helvetica 75" panose="020B0804020202020204"/>
                <a:ea typeface="MS PGothic" panose="020B0600070205080204" pitchFamily="34" charset="-128"/>
              </a:defRPr>
            </a:lvl4pPr>
            <a:lvl5pPr>
              <a:defRPr sz="1400">
                <a:solidFill>
                  <a:schemeClr val="tx1"/>
                </a:solidFill>
                <a:latin typeface="Helvetica 75" panose="020B0804020202020204"/>
                <a:ea typeface="MS PGothic" panose="020B0600070205080204" pitchFamily="34" charset="-128"/>
              </a:defRPr>
            </a:lvl5pPr>
            <a:lvl6pPr marL="1882775" indent="403225"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6pPr>
            <a:lvl7pPr marL="2339975" indent="403225"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7pPr>
            <a:lvl8pPr marL="2797175" indent="403225"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8pPr>
            <a:lvl9pPr marL="3254375" indent="403225"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9pPr>
          </a:lstStyle>
          <a:p>
            <a:pPr defTabSz="914400" eaLnBrk="1" hangingPunct="1"/>
            <a:r>
              <a:rPr lang="fr-FR" altLang="fr-FR" sz="1100">
                <a:latin typeface="Arial" panose="020B0604020202020204" pitchFamily="34" charset="0"/>
                <a:ea typeface="Calibri" panose="020F0502020204030204" pitchFamily="34" charset="0"/>
                <a:cs typeface="Times New Roman" panose="02020603050405020304" pitchFamily="18" charset="0"/>
              </a:rPr>
              <a:t>         </a:t>
            </a:r>
            <a:endParaRPr lang="fr-FR" altLang="fr-FR" sz="1800">
              <a:latin typeface="Arial" panose="020B0604020202020204" pitchFamily="34" charset="0"/>
              <a:ea typeface="Calibri" panose="020F0502020204030204" pitchFamily="34" charset="0"/>
              <a:cs typeface="Arial" panose="020B0604020202020204" pitchFamily="34" charset="0"/>
            </a:endParaRPr>
          </a:p>
        </p:txBody>
      </p:sp>
      <p:pic>
        <p:nvPicPr>
          <p:cNvPr id="55301" name="Espace réservé du contenu 8" descr="3 images de 3 enfants qui ont 3 tailles différentes et qui peuvent être gênés par une barrière opaque qui les séparent du match de baseball. &#10;Dans la 1ere image on les met en situation d'égalité en leur donnant à tous les 3 la même caisse pour monter  et voir au dessus de la barrière, mais le plus petit ne voit toujours rien.&#10;La 2e image c'est l'équité, avec le plus grand qui donne sa caisse au plus petit et là tous les trois voient le match.&#10;La 3e image c'est l'inclusion et au lieu de donner des caisses comme estrades, c'est la barrière qui a été remplacée par un grillage qui permet aux trois enfants d'accéder au match sans outils supplémentaire.">
            <a:extLst>
              <a:ext uri="{FF2B5EF4-FFF2-40B4-BE49-F238E27FC236}">
                <a16:creationId xmlns:a16="http://schemas.microsoft.com/office/drawing/2014/main" id="{CAF21667-7C48-4771-BBFB-4B0671709F7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763713" y="1376363"/>
            <a:ext cx="5319712" cy="22479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5302" name="ZoneTexte 9">
            <a:extLst>
              <a:ext uri="{FF2B5EF4-FFF2-40B4-BE49-F238E27FC236}">
                <a16:creationId xmlns:a16="http://schemas.microsoft.com/office/drawing/2014/main" id="{FE590259-6E0B-4D96-A6D1-F9B99A75FC43}"/>
              </a:ext>
            </a:extLst>
          </p:cNvPr>
          <p:cNvSpPr txBox="1">
            <a:spLocks noChangeArrowheads="1"/>
          </p:cNvSpPr>
          <p:nvPr/>
        </p:nvSpPr>
        <p:spPr bwMode="auto">
          <a:xfrm>
            <a:off x="865188" y="3651250"/>
            <a:ext cx="7451725" cy="78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sz="1400">
                <a:solidFill>
                  <a:schemeClr val="tx1"/>
                </a:solidFill>
                <a:latin typeface="Helvetica 75" panose="020B0804020202020204"/>
                <a:ea typeface="MS PGothic" panose="020B0600070205080204" pitchFamily="34" charset="-128"/>
              </a:defRPr>
            </a:lvl1pPr>
            <a:lvl2pPr>
              <a:defRPr sz="1400">
                <a:solidFill>
                  <a:schemeClr val="tx1"/>
                </a:solidFill>
                <a:latin typeface="Helvetica 75" panose="020B0804020202020204"/>
                <a:ea typeface="MS PGothic" panose="020B0600070205080204" pitchFamily="34" charset="-128"/>
              </a:defRPr>
            </a:lvl2pPr>
            <a:lvl3pPr>
              <a:defRPr sz="1400">
                <a:solidFill>
                  <a:schemeClr val="tx1"/>
                </a:solidFill>
                <a:latin typeface="Helvetica 75" panose="020B0804020202020204"/>
                <a:ea typeface="MS PGothic" panose="020B0600070205080204" pitchFamily="34" charset="-128"/>
              </a:defRPr>
            </a:lvl3pPr>
            <a:lvl4pPr>
              <a:defRPr sz="1400">
                <a:solidFill>
                  <a:schemeClr val="tx1"/>
                </a:solidFill>
                <a:latin typeface="Helvetica 75" panose="020B0804020202020204"/>
                <a:ea typeface="MS PGothic" panose="020B0600070205080204" pitchFamily="34" charset="-128"/>
              </a:defRPr>
            </a:lvl4pPr>
            <a:lvl5pPr>
              <a:defRPr sz="1400">
                <a:solidFill>
                  <a:schemeClr val="tx1"/>
                </a:solidFill>
                <a:latin typeface="Helvetica 75" panose="020B0804020202020204"/>
                <a:ea typeface="MS PGothic" panose="020B0600070205080204" pitchFamily="34" charset="-128"/>
              </a:defRPr>
            </a:lvl5pPr>
            <a:lvl6pPr marL="1882775" indent="403225" defTabSz="712788"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6pPr>
            <a:lvl7pPr marL="2339975" indent="403225" defTabSz="712788"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7pPr>
            <a:lvl8pPr marL="2797175" indent="403225" defTabSz="712788"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8pPr>
            <a:lvl9pPr marL="3254375" indent="403225" defTabSz="712788"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9pPr>
          </a:lstStyle>
          <a:p>
            <a:pPr>
              <a:spcBef>
                <a:spcPts val="600"/>
              </a:spcBef>
              <a:buFont typeface="Arial" panose="020B0604020202020204" pitchFamily="34" charset="0"/>
              <a:buChar char="•"/>
            </a:pPr>
            <a:r>
              <a:rPr lang="fr-FR" altLang="fr-FR" sz="2000">
                <a:solidFill>
                  <a:schemeClr val="bg1"/>
                </a:solidFill>
              </a:rPr>
              <a:t>Passer de la contrainte d’aménager à la possibilité d’innover</a:t>
            </a:r>
          </a:p>
          <a:p>
            <a:pPr>
              <a:spcBef>
                <a:spcPts val="600"/>
              </a:spcBef>
              <a:buFont typeface="Arial" panose="020B0604020202020204" pitchFamily="34" charset="0"/>
              <a:buChar char="•"/>
            </a:pPr>
            <a:r>
              <a:rPr lang="fr-FR" altLang="fr-FR" sz="2000">
                <a:solidFill>
                  <a:schemeClr val="bg1"/>
                </a:solidFill>
              </a:rPr>
              <a:t>Passer d’une pensée catégorielle à l’Universal Design</a:t>
            </a:r>
          </a:p>
        </p:txBody>
      </p:sp>
      <p:graphicFrame>
        <p:nvGraphicFramePr>
          <p:cNvPr id="16" name="Tableau 15">
            <a:extLst>
              <a:ext uri="{FF2B5EF4-FFF2-40B4-BE49-F238E27FC236}">
                <a16:creationId xmlns:a16="http://schemas.microsoft.com/office/drawing/2014/main" id="{08A09138-7CB0-4409-84DF-B07233A9ABFA}"/>
              </a:ext>
            </a:extLst>
          </p:cNvPr>
          <p:cNvGraphicFramePr>
            <a:graphicFrameLocks noGrp="1"/>
          </p:cNvGraphicFramePr>
          <p:nvPr/>
        </p:nvGraphicFramePr>
        <p:xfrm>
          <a:off x="1763713" y="987425"/>
          <a:ext cx="5319711" cy="371475"/>
        </p:xfrm>
        <a:graphic>
          <a:graphicData uri="http://schemas.openxmlformats.org/drawingml/2006/table">
            <a:tbl>
              <a:tblPr firstRow="1" bandRow="1">
                <a:tableStyleId>{5C22544A-7EE6-4342-B048-85BDC9FD1C3A}</a:tableStyleId>
              </a:tblPr>
              <a:tblGrid>
                <a:gridCol w="1773237">
                  <a:extLst>
                    <a:ext uri="{9D8B030D-6E8A-4147-A177-3AD203B41FA5}">
                      <a16:colId xmlns:a16="http://schemas.microsoft.com/office/drawing/2014/main" val="20000"/>
                    </a:ext>
                  </a:extLst>
                </a:gridCol>
                <a:gridCol w="1773237">
                  <a:extLst>
                    <a:ext uri="{9D8B030D-6E8A-4147-A177-3AD203B41FA5}">
                      <a16:colId xmlns:a16="http://schemas.microsoft.com/office/drawing/2014/main" val="20001"/>
                    </a:ext>
                  </a:extLst>
                </a:gridCol>
                <a:gridCol w="1773237">
                  <a:extLst>
                    <a:ext uri="{9D8B030D-6E8A-4147-A177-3AD203B41FA5}">
                      <a16:colId xmlns:a16="http://schemas.microsoft.com/office/drawing/2014/main" val="20002"/>
                    </a:ext>
                  </a:extLst>
                </a:gridCol>
              </a:tblGrid>
              <a:tr h="371475">
                <a:tc>
                  <a:txBody>
                    <a:bodyPr/>
                    <a:lstStyle/>
                    <a:p>
                      <a:pPr algn="ctr"/>
                      <a:r>
                        <a:rPr lang="fr-FR" sz="1000" dirty="0"/>
                        <a:t>égalité</a:t>
                      </a:r>
                    </a:p>
                  </a:txBody>
                  <a:tcPr marL="91416" marR="91416" marT="45798" marB="45798">
                    <a:solidFill>
                      <a:srgbClr val="C00000"/>
                    </a:solidFill>
                  </a:tcPr>
                </a:tc>
                <a:tc>
                  <a:txBody>
                    <a:bodyPr/>
                    <a:lstStyle/>
                    <a:p>
                      <a:pPr algn="ctr"/>
                      <a:r>
                        <a:rPr lang="fr-FR" sz="1000" dirty="0"/>
                        <a:t>Équité</a:t>
                      </a:r>
                    </a:p>
                  </a:txBody>
                  <a:tcPr marL="91416" marR="91416" marT="45798" marB="45798">
                    <a:solidFill>
                      <a:schemeClr val="bg2"/>
                    </a:solidFill>
                  </a:tcPr>
                </a:tc>
                <a:tc>
                  <a:txBody>
                    <a:bodyPr/>
                    <a:lstStyle/>
                    <a:p>
                      <a:pPr algn="ctr"/>
                      <a:r>
                        <a:rPr lang="fr-FR" sz="1000" dirty="0"/>
                        <a:t>inclusion</a:t>
                      </a:r>
                    </a:p>
                  </a:txBody>
                  <a:tcPr marL="91416" marR="91416" marT="45798" marB="45798">
                    <a:solidFill>
                      <a:srgbClr val="00B050"/>
                    </a:solidFill>
                  </a:tcPr>
                </a:tc>
                <a:extLst>
                  <a:ext uri="{0D108BD9-81ED-4DB2-BD59-A6C34878D82A}">
                    <a16:rowId xmlns:a16="http://schemas.microsoft.com/office/drawing/2014/main" val="10000"/>
                  </a:ext>
                </a:extLst>
              </a:tr>
            </a:tbl>
          </a:graphicData>
        </a:graphic>
      </p:graphicFrame>
    </p:spTree>
  </p:cSld>
  <p:clrMapOvr>
    <a:masterClrMapping/>
  </p:clrMapOvr>
  <p:transition spd="med">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67938" name="Titre 3">
            <a:extLst>
              <a:ext uri="{FF2B5EF4-FFF2-40B4-BE49-F238E27FC236}">
                <a16:creationId xmlns:a16="http://schemas.microsoft.com/office/drawing/2014/main" id="{4DF50212-62D1-4102-8F48-CC215E144044}"/>
              </a:ext>
            </a:extLst>
          </p:cNvPr>
          <p:cNvSpPr>
            <a:spLocks noGrp="1"/>
          </p:cNvSpPr>
          <p:nvPr>
            <p:ph type="title"/>
          </p:nvPr>
        </p:nvSpPr>
        <p:spPr>
          <a:xfrm>
            <a:off x="827088" y="268288"/>
            <a:ext cx="8066087" cy="742950"/>
          </a:xfrm>
        </p:spPr>
        <p:txBody>
          <a:bodyPr/>
          <a:lstStyle/>
          <a:p>
            <a:pPr>
              <a:defRPr/>
            </a:pPr>
            <a:r>
              <a:rPr lang="fr-FR" altLang="fr-FR" sz="3200" dirty="0">
                <a:solidFill>
                  <a:srgbClr val="FF6600"/>
                </a:solidFill>
              </a:rPr>
              <a:t>… et si nous définissions une personne « normale »</a:t>
            </a:r>
          </a:p>
        </p:txBody>
      </p:sp>
      <p:pic>
        <p:nvPicPr>
          <p:cNvPr id="57347" name="Espace réservé du contenu 4" descr="une familleavec deux enfants en bas âge dont les parents sont habillés comme superman et super woman et qui ont tous un air joyeux et triomphant">
            <a:extLst>
              <a:ext uri="{FF2B5EF4-FFF2-40B4-BE49-F238E27FC236}">
                <a16:creationId xmlns:a16="http://schemas.microsoft.com/office/drawing/2014/main" id="{BFD39991-E8D1-4D5E-8976-4EE88C4A6CE1}"/>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2635250" y="1184275"/>
            <a:ext cx="4449763" cy="33321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7348" name="Rectangle 5">
            <a:extLst>
              <a:ext uri="{FF2B5EF4-FFF2-40B4-BE49-F238E27FC236}">
                <a16:creationId xmlns:a16="http://schemas.microsoft.com/office/drawing/2014/main" id="{DF09376C-0C01-44FE-8A5D-A8D37FE274CC}"/>
              </a:ext>
            </a:extLst>
          </p:cNvPr>
          <p:cNvSpPr>
            <a:spLocks noChangeArrowheads="1"/>
          </p:cNvSpPr>
          <p:nvPr/>
        </p:nvSpPr>
        <p:spPr bwMode="auto">
          <a:xfrm>
            <a:off x="2206625" y="4227513"/>
            <a:ext cx="5305425" cy="46196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fr-FR" altLang="fr-FR" sz="2400" b="1"/>
              <a:t>je vis une expérience satisfaisante </a:t>
            </a:r>
          </a:p>
        </p:txBody>
      </p:sp>
    </p:spTree>
  </p:cSld>
  <p:clrMapOvr>
    <a:masterClrMapping/>
  </p:clrMapOvr>
  <p:transition spd="slow">
    <p:wipe dir="d"/>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2034" name="Titre 3">
            <a:extLst>
              <a:ext uri="{FF2B5EF4-FFF2-40B4-BE49-F238E27FC236}">
                <a16:creationId xmlns:a16="http://schemas.microsoft.com/office/drawing/2014/main" id="{F99E6810-99EB-41F7-A315-24B9B72CEC32}"/>
              </a:ext>
            </a:extLst>
          </p:cNvPr>
          <p:cNvSpPr>
            <a:spLocks noGrp="1"/>
          </p:cNvSpPr>
          <p:nvPr>
            <p:ph type="title"/>
          </p:nvPr>
        </p:nvSpPr>
        <p:spPr>
          <a:xfrm>
            <a:off x="827088" y="195263"/>
            <a:ext cx="8066087" cy="742950"/>
          </a:xfrm>
        </p:spPr>
        <p:txBody>
          <a:bodyPr/>
          <a:lstStyle/>
          <a:p>
            <a:pPr>
              <a:defRPr/>
            </a:pPr>
            <a:r>
              <a:rPr lang="fr-FR" altLang="fr-FR" sz="2800" dirty="0">
                <a:solidFill>
                  <a:srgbClr val="FF6600"/>
                </a:solidFill>
              </a:rPr>
              <a:t>…le Handicap comme une opportunité de penser à tous les moments de la vie</a:t>
            </a:r>
          </a:p>
        </p:txBody>
      </p:sp>
      <p:pic>
        <p:nvPicPr>
          <p:cNvPr id="59395" name="Espace réservé du contenu 25" descr="une essoreuse à salade avec un bouton poussoir au milieu pour lancer l'essorage">
            <a:extLst>
              <a:ext uri="{FF2B5EF4-FFF2-40B4-BE49-F238E27FC236}">
                <a16:creationId xmlns:a16="http://schemas.microsoft.com/office/drawing/2014/main" id="{1BF802C4-11C3-4A8E-8242-A903ADD14B3C}"/>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t="10329"/>
          <a:stretch>
            <a:fillRect/>
          </a:stretch>
        </p:blipFill>
        <p:spPr bwMode="auto">
          <a:xfrm>
            <a:off x="3287713" y="1246188"/>
            <a:ext cx="3114675" cy="27924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2035" name="Espace réservé du contenu 5">
            <a:extLst>
              <a:ext uri="{FF2B5EF4-FFF2-40B4-BE49-F238E27FC236}">
                <a16:creationId xmlns:a16="http://schemas.microsoft.com/office/drawing/2014/main" id="{4520C319-A259-4A60-849F-5D2DB8945C65}"/>
              </a:ext>
            </a:extLst>
          </p:cNvPr>
          <p:cNvPicPr>
            <a:picLocks noGrp="1" noChangeAspect="1" noChangeArrowheads="1"/>
          </p:cNvPicPr>
          <p:nvPr>
            <p:ph sz="quarter" idx="4294967295"/>
          </p:nvPr>
        </p:nvPicPr>
        <p:blipFill>
          <a:blip r:embed="rId4"/>
          <a:srcRect/>
          <a:stretch>
            <a:fillRect/>
          </a:stretch>
        </p:blipFill>
        <p:spPr>
          <a:xfrm>
            <a:off x="7373938" y="1119188"/>
            <a:ext cx="1770062" cy="3079750"/>
          </a:xfrm>
        </p:spPr>
      </p:pic>
      <p:sp>
        <p:nvSpPr>
          <p:cNvPr id="59397" name="ZoneTexte 49">
            <a:extLst>
              <a:ext uri="{FF2B5EF4-FFF2-40B4-BE49-F238E27FC236}">
                <a16:creationId xmlns:a16="http://schemas.microsoft.com/office/drawing/2014/main" id="{12DA9B36-15D6-434E-83EA-D160191A4E0B}"/>
              </a:ext>
            </a:extLst>
          </p:cNvPr>
          <p:cNvSpPr txBox="1">
            <a:spLocks noChangeArrowheads="1"/>
          </p:cNvSpPr>
          <p:nvPr/>
        </p:nvSpPr>
        <p:spPr bwMode="auto">
          <a:xfrm>
            <a:off x="4211638" y="4224338"/>
            <a:ext cx="1268412" cy="30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a:solidFill>
                  <a:schemeClr val="bg1"/>
                </a:solidFill>
              </a:rPr>
              <a:t>Mono manuel</a:t>
            </a:r>
          </a:p>
        </p:txBody>
      </p:sp>
      <p:sp>
        <p:nvSpPr>
          <p:cNvPr id="59398" name="ZoneTexte 50">
            <a:extLst>
              <a:ext uri="{FF2B5EF4-FFF2-40B4-BE49-F238E27FC236}">
                <a16:creationId xmlns:a16="http://schemas.microsoft.com/office/drawing/2014/main" id="{4D61C4BF-0167-4AD7-9941-9CC3FD3C5117}"/>
              </a:ext>
            </a:extLst>
          </p:cNvPr>
          <p:cNvSpPr txBox="1">
            <a:spLocks noChangeArrowheads="1"/>
          </p:cNvSpPr>
          <p:nvPr/>
        </p:nvSpPr>
        <p:spPr bwMode="auto">
          <a:xfrm>
            <a:off x="7054850" y="4300538"/>
            <a:ext cx="1239838"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a:solidFill>
                  <a:schemeClr val="bg1"/>
                </a:solidFill>
              </a:rPr>
              <a:t>Déplacement</a:t>
            </a:r>
          </a:p>
        </p:txBody>
      </p:sp>
      <p:cxnSp>
        <p:nvCxnSpPr>
          <p:cNvPr id="53" name="Connecteur droit 52">
            <a:extLst>
              <a:ext uri="{FF2B5EF4-FFF2-40B4-BE49-F238E27FC236}">
                <a16:creationId xmlns:a16="http://schemas.microsoft.com/office/drawing/2014/main" id="{4C417967-47C3-4A9A-A624-8A91C9F5A7AD}"/>
              </a:ext>
            </a:extLst>
          </p:cNvPr>
          <p:cNvCxnSpPr/>
          <p:nvPr/>
        </p:nvCxnSpPr>
        <p:spPr>
          <a:xfrm>
            <a:off x="179388" y="4608513"/>
            <a:ext cx="8785225" cy="0"/>
          </a:xfrm>
          <a:prstGeom prst="line">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9400" name="ZoneTexte 54">
            <a:extLst>
              <a:ext uri="{FF2B5EF4-FFF2-40B4-BE49-F238E27FC236}">
                <a16:creationId xmlns:a16="http://schemas.microsoft.com/office/drawing/2014/main" id="{0AEA8350-5B8E-410D-B4AA-8E8B3B2FE54B}"/>
              </a:ext>
            </a:extLst>
          </p:cNvPr>
          <p:cNvSpPr txBox="1">
            <a:spLocks noChangeArrowheads="1"/>
          </p:cNvSpPr>
          <p:nvPr/>
        </p:nvSpPr>
        <p:spPr bwMode="auto">
          <a:xfrm>
            <a:off x="3132138" y="4678363"/>
            <a:ext cx="2376487" cy="395287"/>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spcBef>
                <a:spcPts val="1200"/>
              </a:spcBef>
              <a:spcAft>
                <a:spcPts val="1200"/>
              </a:spcAft>
            </a:pPr>
            <a:r>
              <a:rPr lang="fr-FR" altLang="fr-FR"/>
              <a:t>Réponse à quel problème ?</a:t>
            </a:r>
          </a:p>
        </p:txBody>
      </p:sp>
      <p:pic>
        <p:nvPicPr>
          <p:cNvPr id="59401" name="Espace réservé du contenu 19" descr="un smartphone">
            <a:extLst>
              <a:ext uri="{FF2B5EF4-FFF2-40B4-BE49-F238E27FC236}">
                <a16:creationId xmlns:a16="http://schemas.microsoft.com/office/drawing/2014/main" id="{EF760A4D-6828-4AB8-95F9-76C1C0A221C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7584" y="1301030"/>
            <a:ext cx="1565275" cy="2782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9402" name="Groupe 9">
            <a:extLst>
              <a:ext uri="{FF2B5EF4-FFF2-40B4-BE49-F238E27FC236}">
                <a16:creationId xmlns:a16="http://schemas.microsoft.com/office/drawing/2014/main" id="{398C3651-A4F3-4D7D-A8E6-2EF94F6DDB2D}"/>
              </a:ext>
            </a:extLst>
          </p:cNvPr>
          <p:cNvGrpSpPr>
            <a:grpSpLocks/>
          </p:cNvGrpSpPr>
          <p:nvPr/>
        </p:nvGrpSpPr>
        <p:grpSpPr bwMode="auto">
          <a:xfrm>
            <a:off x="2403475" y="2155825"/>
            <a:ext cx="617538" cy="523875"/>
            <a:chOff x="2564256" y="2153037"/>
            <a:chExt cx="495576" cy="490721"/>
          </a:xfrm>
        </p:grpSpPr>
        <p:sp>
          <p:nvSpPr>
            <p:cNvPr id="11" name="Lune 10">
              <a:extLst>
                <a:ext uri="{FF2B5EF4-FFF2-40B4-BE49-F238E27FC236}">
                  <a16:creationId xmlns:a16="http://schemas.microsoft.com/office/drawing/2014/main" id="{B974B746-CB88-44B5-91FE-A2CC6A1687DA}"/>
                </a:ext>
              </a:extLst>
            </p:cNvPr>
            <p:cNvSpPr/>
            <p:nvPr/>
          </p:nvSpPr>
          <p:spPr>
            <a:xfrm rot="10800000">
              <a:off x="2843257" y="2153037"/>
              <a:ext cx="216575" cy="432727"/>
            </a:xfrm>
            <a:prstGeom prst="moon">
              <a:avLst>
                <a:gd name="adj" fmla="val 25308"/>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a:p>
          </p:txBody>
        </p:sp>
        <p:sp>
          <p:nvSpPr>
            <p:cNvPr id="12" name="Lune 11">
              <a:extLst>
                <a:ext uri="{FF2B5EF4-FFF2-40B4-BE49-F238E27FC236}">
                  <a16:creationId xmlns:a16="http://schemas.microsoft.com/office/drawing/2014/main" id="{0151DD68-1E0A-422A-8216-46672033C2BB}"/>
                </a:ext>
              </a:extLst>
            </p:cNvPr>
            <p:cNvSpPr/>
            <p:nvPr/>
          </p:nvSpPr>
          <p:spPr>
            <a:xfrm rot="10800000">
              <a:off x="2734968" y="2208058"/>
              <a:ext cx="180904" cy="330121"/>
            </a:xfrm>
            <a:prstGeom prst="moon">
              <a:avLst>
                <a:gd name="adj" fmla="val 28411"/>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a:p>
          </p:txBody>
        </p:sp>
        <p:sp>
          <p:nvSpPr>
            <p:cNvPr id="13" name="Lune 12">
              <a:extLst>
                <a:ext uri="{FF2B5EF4-FFF2-40B4-BE49-F238E27FC236}">
                  <a16:creationId xmlns:a16="http://schemas.microsoft.com/office/drawing/2014/main" id="{DCB0BE87-EF26-4BC8-A4B4-8B1442E2FA6E}"/>
                </a:ext>
              </a:extLst>
            </p:cNvPr>
            <p:cNvSpPr/>
            <p:nvPr/>
          </p:nvSpPr>
          <p:spPr>
            <a:xfrm rot="10800000">
              <a:off x="2630503" y="2242259"/>
              <a:ext cx="142685" cy="272128"/>
            </a:xfrm>
            <a:prstGeom prst="moon">
              <a:avLst>
                <a:gd name="adj" fmla="val 26190"/>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a:p>
          </p:txBody>
        </p:sp>
        <p:sp>
          <p:nvSpPr>
            <p:cNvPr id="14" name="Rectangle 13">
              <a:extLst>
                <a:ext uri="{FF2B5EF4-FFF2-40B4-BE49-F238E27FC236}">
                  <a16:creationId xmlns:a16="http://schemas.microsoft.com/office/drawing/2014/main" id="{C2DB2301-A643-421B-AB0F-F54C6D87ED35}"/>
                </a:ext>
              </a:extLst>
            </p:cNvPr>
            <p:cNvSpPr/>
            <p:nvPr/>
          </p:nvSpPr>
          <p:spPr>
            <a:xfrm rot="10800000">
              <a:off x="2760448" y="2572380"/>
              <a:ext cx="45863" cy="713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a:p>
          </p:txBody>
        </p:sp>
        <p:sp>
          <p:nvSpPr>
            <p:cNvPr id="15" name="Rectangle 14">
              <a:extLst>
                <a:ext uri="{FF2B5EF4-FFF2-40B4-BE49-F238E27FC236}">
                  <a16:creationId xmlns:a16="http://schemas.microsoft.com/office/drawing/2014/main" id="{DA06958D-4E96-43C3-957B-B6E2BEE2EB98}"/>
                </a:ext>
              </a:extLst>
            </p:cNvPr>
            <p:cNvSpPr/>
            <p:nvPr/>
          </p:nvSpPr>
          <p:spPr>
            <a:xfrm rot="10800000">
              <a:off x="2668722" y="2521821"/>
              <a:ext cx="45863" cy="728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a:p>
          </p:txBody>
        </p:sp>
        <p:sp>
          <p:nvSpPr>
            <p:cNvPr id="16" name="Rectangle 15">
              <a:extLst>
                <a:ext uri="{FF2B5EF4-FFF2-40B4-BE49-F238E27FC236}">
                  <a16:creationId xmlns:a16="http://schemas.microsoft.com/office/drawing/2014/main" id="{AD381ABD-55CD-447E-9027-90429D2C2619}"/>
                </a:ext>
              </a:extLst>
            </p:cNvPr>
            <p:cNvSpPr/>
            <p:nvPr/>
          </p:nvSpPr>
          <p:spPr>
            <a:xfrm rot="10800000">
              <a:off x="2564256" y="2474236"/>
              <a:ext cx="45863" cy="713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a:p>
          </p:txBody>
        </p:sp>
      </p:grpSp>
      <p:grpSp>
        <p:nvGrpSpPr>
          <p:cNvPr id="59403" name="Groupe 16">
            <a:extLst>
              <a:ext uri="{FF2B5EF4-FFF2-40B4-BE49-F238E27FC236}">
                <a16:creationId xmlns:a16="http://schemas.microsoft.com/office/drawing/2014/main" id="{56280BE5-D2E5-482B-B9A4-0571811509E2}"/>
              </a:ext>
            </a:extLst>
          </p:cNvPr>
          <p:cNvGrpSpPr>
            <a:grpSpLocks/>
          </p:cNvGrpSpPr>
          <p:nvPr/>
        </p:nvGrpSpPr>
        <p:grpSpPr bwMode="auto">
          <a:xfrm>
            <a:off x="242888" y="2155825"/>
            <a:ext cx="617537" cy="523875"/>
            <a:chOff x="627462" y="2153037"/>
            <a:chExt cx="495576" cy="490721"/>
          </a:xfrm>
        </p:grpSpPr>
        <p:sp>
          <p:nvSpPr>
            <p:cNvPr id="18" name="Lune 17">
              <a:extLst>
                <a:ext uri="{FF2B5EF4-FFF2-40B4-BE49-F238E27FC236}">
                  <a16:creationId xmlns:a16="http://schemas.microsoft.com/office/drawing/2014/main" id="{0282471C-3AB6-4D28-8B9C-3494F8FA3DE3}"/>
                </a:ext>
              </a:extLst>
            </p:cNvPr>
            <p:cNvSpPr/>
            <p:nvPr/>
          </p:nvSpPr>
          <p:spPr>
            <a:xfrm rot="10800000" flipH="1">
              <a:off x="627462" y="2153037"/>
              <a:ext cx="216576" cy="432727"/>
            </a:xfrm>
            <a:prstGeom prst="moon">
              <a:avLst>
                <a:gd name="adj" fmla="val 25308"/>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a:p>
          </p:txBody>
        </p:sp>
        <p:sp>
          <p:nvSpPr>
            <p:cNvPr id="19" name="Lune 18">
              <a:extLst>
                <a:ext uri="{FF2B5EF4-FFF2-40B4-BE49-F238E27FC236}">
                  <a16:creationId xmlns:a16="http://schemas.microsoft.com/office/drawing/2014/main" id="{B55E994F-22D5-41B6-9771-50AC4212EE61}"/>
                </a:ext>
              </a:extLst>
            </p:cNvPr>
            <p:cNvSpPr/>
            <p:nvPr/>
          </p:nvSpPr>
          <p:spPr>
            <a:xfrm rot="10800000" flipH="1">
              <a:off x="771421" y="2208058"/>
              <a:ext cx="180904" cy="330121"/>
            </a:xfrm>
            <a:prstGeom prst="moon">
              <a:avLst>
                <a:gd name="adj" fmla="val 28411"/>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a:p>
          </p:txBody>
        </p:sp>
        <p:sp>
          <p:nvSpPr>
            <p:cNvPr id="20" name="Lune 19">
              <a:extLst>
                <a:ext uri="{FF2B5EF4-FFF2-40B4-BE49-F238E27FC236}">
                  <a16:creationId xmlns:a16="http://schemas.microsoft.com/office/drawing/2014/main" id="{B0889620-C059-4CD9-AC49-63E2E0BCE03B}"/>
                </a:ext>
              </a:extLst>
            </p:cNvPr>
            <p:cNvSpPr/>
            <p:nvPr/>
          </p:nvSpPr>
          <p:spPr>
            <a:xfrm rot="10800000" flipH="1">
              <a:off x="914106" y="2242259"/>
              <a:ext cx="142685" cy="272128"/>
            </a:xfrm>
            <a:prstGeom prst="moon">
              <a:avLst>
                <a:gd name="adj" fmla="val 26190"/>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a:p>
          </p:txBody>
        </p:sp>
        <p:sp>
          <p:nvSpPr>
            <p:cNvPr id="21" name="Rectangle 20">
              <a:extLst>
                <a:ext uri="{FF2B5EF4-FFF2-40B4-BE49-F238E27FC236}">
                  <a16:creationId xmlns:a16="http://schemas.microsoft.com/office/drawing/2014/main" id="{B36E3551-DAD0-4C98-BDDA-2BE30434CD30}"/>
                </a:ext>
              </a:extLst>
            </p:cNvPr>
            <p:cNvSpPr/>
            <p:nvPr/>
          </p:nvSpPr>
          <p:spPr>
            <a:xfrm rot="10800000" flipH="1">
              <a:off x="880983" y="2572380"/>
              <a:ext cx="45863" cy="713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a:p>
          </p:txBody>
        </p:sp>
        <p:sp>
          <p:nvSpPr>
            <p:cNvPr id="22" name="Rectangle 21">
              <a:extLst>
                <a:ext uri="{FF2B5EF4-FFF2-40B4-BE49-F238E27FC236}">
                  <a16:creationId xmlns:a16="http://schemas.microsoft.com/office/drawing/2014/main" id="{2C222079-3B09-4230-A9AB-8E60A5C290AE}"/>
                </a:ext>
              </a:extLst>
            </p:cNvPr>
            <p:cNvSpPr/>
            <p:nvPr/>
          </p:nvSpPr>
          <p:spPr>
            <a:xfrm rot="10800000" flipH="1">
              <a:off x="972709" y="2521821"/>
              <a:ext cx="45863" cy="728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a:p>
          </p:txBody>
        </p:sp>
        <p:sp>
          <p:nvSpPr>
            <p:cNvPr id="23" name="Rectangle 22">
              <a:extLst>
                <a:ext uri="{FF2B5EF4-FFF2-40B4-BE49-F238E27FC236}">
                  <a16:creationId xmlns:a16="http://schemas.microsoft.com/office/drawing/2014/main" id="{A4E8EFEA-2CF8-4D6B-97BF-CF25AA6EE75F}"/>
                </a:ext>
              </a:extLst>
            </p:cNvPr>
            <p:cNvSpPr/>
            <p:nvPr/>
          </p:nvSpPr>
          <p:spPr>
            <a:xfrm rot="10800000" flipH="1">
              <a:off x="1077175" y="2474236"/>
              <a:ext cx="45863" cy="713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a:p>
          </p:txBody>
        </p:sp>
      </p:grpSp>
      <p:sp>
        <p:nvSpPr>
          <p:cNvPr id="59404" name="ZoneTexte 23">
            <a:extLst>
              <a:ext uri="{FF2B5EF4-FFF2-40B4-BE49-F238E27FC236}">
                <a16:creationId xmlns:a16="http://schemas.microsoft.com/office/drawing/2014/main" id="{707ED6A9-1532-4ABB-9B24-B747F8FD89DA}"/>
              </a:ext>
            </a:extLst>
          </p:cNvPr>
          <p:cNvSpPr txBox="1">
            <a:spLocks noChangeArrowheads="1"/>
          </p:cNvSpPr>
          <p:nvPr/>
        </p:nvSpPr>
        <p:spPr bwMode="auto">
          <a:xfrm>
            <a:off x="1243013" y="4198938"/>
            <a:ext cx="692150" cy="30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a:solidFill>
                  <a:schemeClr val="bg1"/>
                </a:solidFill>
              </a:rPr>
              <a:t>le Son</a:t>
            </a:r>
          </a:p>
        </p:txBody>
      </p:sp>
      <p:pic>
        <p:nvPicPr>
          <p:cNvPr id="59405" name="Espace réservé du contenu 5" descr="une télécommande de télévision">
            <a:extLst>
              <a:ext uri="{FF2B5EF4-FFF2-40B4-BE49-F238E27FC236}">
                <a16:creationId xmlns:a16="http://schemas.microsoft.com/office/drawing/2014/main" id="{36E10D8A-97CF-4FF8-B2BA-655529CCE8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19551" r="19104"/>
          <a:stretch>
            <a:fillRect/>
          </a:stretch>
        </p:blipFill>
        <p:spPr bwMode="auto">
          <a:xfrm>
            <a:off x="7373938" y="1119188"/>
            <a:ext cx="1085850" cy="307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4082" name="Titre 3">
            <a:extLst>
              <a:ext uri="{FF2B5EF4-FFF2-40B4-BE49-F238E27FC236}">
                <a16:creationId xmlns:a16="http://schemas.microsoft.com/office/drawing/2014/main" id="{F2C9D56E-724E-46D1-9755-F95DCB5A4473}"/>
              </a:ext>
            </a:extLst>
          </p:cNvPr>
          <p:cNvSpPr>
            <a:spLocks noGrp="1"/>
          </p:cNvSpPr>
          <p:nvPr>
            <p:ph type="title"/>
          </p:nvPr>
        </p:nvSpPr>
        <p:spPr>
          <a:xfrm>
            <a:off x="827088" y="268288"/>
            <a:ext cx="8066087" cy="742950"/>
          </a:xfrm>
        </p:spPr>
        <p:txBody>
          <a:bodyPr/>
          <a:lstStyle/>
          <a:p>
            <a:pPr>
              <a:defRPr/>
            </a:pPr>
            <a:r>
              <a:rPr lang="fr-FR" altLang="fr-FR" sz="2800" dirty="0">
                <a:solidFill>
                  <a:srgbClr val="FF6600"/>
                </a:solidFill>
              </a:rPr>
              <a:t>Le handicap comme levier d’innovation</a:t>
            </a:r>
          </a:p>
        </p:txBody>
      </p:sp>
      <p:pic>
        <p:nvPicPr>
          <p:cNvPr id="5" name="Espace réservé du contenu 4" descr="une courbe de Gauss qui montre un écart entre la normalité pensée et l'anormalité non prévue">
            <a:extLst>
              <a:ext uri="{FF2B5EF4-FFF2-40B4-BE49-F238E27FC236}">
                <a16:creationId xmlns:a16="http://schemas.microsoft.com/office/drawing/2014/main" id="{C1516BC7-C792-4C57-9E17-8034DD492877}"/>
              </a:ext>
            </a:extLst>
          </p:cNvPr>
          <p:cNvPicPr>
            <a:picLocks noGrp="1" noChangeAspect="1"/>
          </p:cNvPicPr>
          <p:nvPr>
            <p:ph sz="half" idx="1"/>
          </p:nvPr>
        </p:nvPicPr>
        <p:blipFill rotWithShape="1">
          <a:blip r:embed="rId3">
            <a:duotone>
              <a:schemeClr val="bg2">
                <a:shade val="45000"/>
                <a:satMod val="135000"/>
              </a:schemeClr>
              <a:prstClr val="white"/>
            </a:duotone>
          </a:blip>
          <a:stretch/>
        </p:blipFill>
        <p:spPr>
          <a:xfrm>
            <a:off x="182030" y="829887"/>
            <a:ext cx="2861209" cy="3305551"/>
          </a:xfrm>
        </p:spPr>
      </p:pic>
      <p:pic>
        <p:nvPicPr>
          <p:cNvPr id="6" name="Espace réservé du contenu 5">
            <a:extLst>
              <a:ext uri="{FF2B5EF4-FFF2-40B4-BE49-F238E27FC236}">
                <a16:creationId xmlns:a16="http://schemas.microsoft.com/office/drawing/2014/main" id="{9E0C4D17-1570-40C9-A38E-59C5F9396223}"/>
              </a:ext>
            </a:extLst>
          </p:cNvPr>
          <p:cNvPicPr>
            <a:picLocks noGrp="1" noChangeAspect="1"/>
          </p:cNvPicPr>
          <p:nvPr>
            <p:ph sz="quarter" idx="4294967295"/>
          </p:nvPr>
        </p:nvPicPr>
        <p:blipFill>
          <a:blip r:embed="rId4">
            <a:duotone>
              <a:schemeClr val="accent3">
                <a:shade val="45000"/>
                <a:satMod val="135000"/>
              </a:schemeClr>
              <a:prstClr val="white"/>
            </a:duotone>
          </a:blip>
          <a:stretch>
            <a:fillRect/>
          </a:stretch>
        </p:blipFill>
        <p:spPr>
          <a:xfrm>
            <a:off x="5181600" y="836613"/>
            <a:ext cx="3962400" cy="3254375"/>
          </a:xfrm>
        </p:spPr>
      </p:pic>
      <p:sp>
        <p:nvSpPr>
          <p:cNvPr id="61446" name="ZoneTexte 8">
            <a:extLst>
              <a:ext uri="{FF2B5EF4-FFF2-40B4-BE49-F238E27FC236}">
                <a16:creationId xmlns:a16="http://schemas.microsoft.com/office/drawing/2014/main" id="{81D0D2CA-02F8-4F67-A88B-45BA456C7DC0}"/>
              </a:ext>
            </a:extLst>
          </p:cNvPr>
          <p:cNvSpPr txBox="1">
            <a:spLocks noChangeArrowheads="1"/>
          </p:cNvSpPr>
          <p:nvPr/>
        </p:nvSpPr>
        <p:spPr bwMode="auto">
          <a:xfrm>
            <a:off x="163902" y="4210778"/>
            <a:ext cx="12493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sz="2000" dirty="0">
                <a:solidFill>
                  <a:srgbClr val="FF6600"/>
                </a:solidFill>
              </a:rPr>
              <a:t>normalité</a:t>
            </a:r>
          </a:p>
        </p:txBody>
      </p:sp>
      <p:sp>
        <p:nvSpPr>
          <p:cNvPr id="61447" name="ZoneTexte 23">
            <a:extLst>
              <a:ext uri="{FF2B5EF4-FFF2-40B4-BE49-F238E27FC236}">
                <a16:creationId xmlns:a16="http://schemas.microsoft.com/office/drawing/2014/main" id="{DF8462ED-565E-40B6-AD93-D201944076CF}"/>
              </a:ext>
            </a:extLst>
          </p:cNvPr>
          <p:cNvSpPr txBox="1">
            <a:spLocks noChangeArrowheads="1"/>
          </p:cNvSpPr>
          <p:nvPr/>
        </p:nvSpPr>
        <p:spPr bwMode="auto">
          <a:xfrm>
            <a:off x="279790" y="2176073"/>
            <a:ext cx="101758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dirty="0"/>
              <a:t>anormal</a:t>
            </a:r>
          </a:p>
        </p:txBody>
      </p:sp>
      <p:sp>
        <p:nvSpPr>
          <p:cNvPr id="61448" name="ZoneTexte 24">
            <a:extLst>
              <a:ext uri="{FF2B5EF4-FFF2-40B4-BE49-F238E27FC236}">
                <a16:creationId xmlns:a16="http://schemas.microsoft.com/office/drawing/2014/main" id="{463B1BED-97DF-43D4-A35F-125099FD3628}"/>
              </a:ext>
            </a:extLst>
          </p:cNvPr>
          <p:cNvSpPr txBox="1">
            <a:spLocks noChangeArrowheads="1"/>
          </p:cNvSpPr>
          <p:nvPr/>
        </p:nvSpPr>
        <p:spPr bwMode="auto">
          <a:xfrm>
            <a:off x="2108687" y="2181294"/>
            <a:ext cx="10191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dirty="0"/>
              <a:t>anormal</a:t>
            </a:r>
          </a:p>
        </p:txBody>
      </p:sp>
      <p:sp>
        <p:nvSpPr>
          <p:cNvPr id="174095" name="Rectangle 2">
            <a:extLst>
              <a:ext uri="{FF2B5EF4-FFF2-40B4-BE49-F238E27FC236}">
                <a16:creationId xmlns:a16="http://schemas.microsoft.com/office/drawing/2014/main" id="{799B0FD0-885C-40F0-9292-4EC20600272B}"/>
              </a:ext>
            </a:extLst>
          </p:cNvPr>
          <p:cNvSpPr>
            <a:spLocks noChangeArrowheads="1"/>
          </p:cNvSpPr>
          <p:nvPr/>
        </p:nvSpPr>
        <p:spPr bwMode="auto">
          <a:xfrm>
            <a:off x="3228572" y="4135438"/>
            <a:ext cx="3130521" cy="646331"/>
          </a:xfrm>
          <a:prstGeom prst="rect">
            <a:avLst/>
          </a:prstGeom>
          <a:noFill/>
          <a:ln>
            <a:noFill/>
          </a:ln>
        </p:spPr>
        <p:txBody>
          <a:bodyPr wrap="square">
            <a:spAutoFit/>
          </a:bodyPr>
          <a:lstStyle/>
          <a:p>
            <a:pPr>
              <a:defRPr/>
            </a:pPr>
            <a:r>
              <a:rPr lang="fr-FR" altLang="fr-FR" sz="1800" dirty="0">
                <a:solidFill>
                  <a:srgbClr val="FF6600"/>
                </a:solidFill>
              </a:rPr>
              <a:t>Conception centrée utilisateur </a:t>
            </a:r>
            <a:r>
              <a:rPr lang="fr-FR" altLang="fr-FR" dirty="0">
                <a:solidFill>
                  <a:schemeClr val="bg1"/>
                </a:solidFill>
              </a:rPr>
              <a:t>: 80% de la population</a:t>
            </a:r>
          </a:p>
        </p:txBody>
      </p:sp>
      <p:grpSp>
        <p:nvGrpSpPr>
          <p:cNvPr id="61450" name="Groupe 1" descr="la même courbe de Gauss qui montre  courbe de la normalité mais dont les limites sont repoussées mais pas encore à 100%">
            <a:extLst>
              <a:ext uri="{FF2B5EF4-FFF2-40B4-BE49-F238E27FC236}">
                <a16:creationId xmlns:a16="http://schemas.microsoft.com/office/drawing/2014/main" id="{74101CC7-38B6-4ECA-8FAD-8C33A755C804}"/>
              </a:ext>
            </a:extLst>
          </p:cNvPr>
          <p:cNvGrpSpPr>
            <a:grpSpLocks/>
          </p:cNvGrpSpPr>
          <p:nvPr/>
        </p:nvGrpSpPr>
        <p:grpSpPr bwMode="auto">
          <a:xfrm>
            <a:off x="3383217" y="700088"/>
            <a:ext cx="2975878" cy="3527425"/>
            <a:chOff x="1125601" y="1702969"/>
            <a:chExt cx="3962400" cy="3527425"/>
          </a:xfrm>
        </p:grpSpPr>
        <p:pic>
          <p:nvPicPr>
            <p:cNvPr id="17" name="Espace réservé du contenu 5">
              <a:extLst>
                <a:ext uri="{FF2B5EF4-FFF2-40B4-BE49-F238E27FC236}">
                  <a16:creationId xmlns:a16="http://schemas.microsoft.com/office/drawing/2014/main" id="{66C3C20D-FE89-4D95-AD7E-68022C8B959F}"/>
                </a:ext>
              </a:extLst>
            </p:cNvPr>
            <p:cNvPicPr>
              <a:picLocks noChangeAspect="1"/>
            </p:cNvPicPr>
            <p:nvPr/>
          </p:nvPicPr>
          <p:blipFill>
            <a:blip r:embed="rId5">
              <a:duotone>
                <a:schemeClr val="accent3">
                  <a:shade val="45000"/>
                  <a:satMod val="135000"/>
                </a:schemeClr>
                <a:prstClr val="white"/>
              </a:duotone>
            </a:blip>
            <a:stretch>
              <a:fillRect/>
            </a:stretch>
          </p:blipFill>
          <p:spPr>
            <a:xfrm>
              <a:off x="1125601" y="1838967"/>
              <a:ext cx="3962400" cy="3255378"/>
            </a:xfrm>
            <a:prstGeom prst="rect">
              <a:avLst/>
            </a:prstGeom>
          </p:spPr>
        </p:pic>
        <p:pic>
          <p:nvPicPr>
            <p:cNvPr id="18" name="Espace réservé du contenu 4">
              <a:extLst>
                <a:ext uri="{FF2B5EF4-FFF2-40B4-BE49-F238E27FC236}">
                  <a16:creationId xmlns:a16="http://schemas.microsoft.com/office/drawing/2014/main" id="{169C94FB-DF76-4D46-BC45-F853548EFD75}"/>
                </a:ext>
              </a:extLst>
            </p:cNvPr>
            <p:cNvPicPr>
              <a:picLocks noChangeAspect="1"/>
            </p:cNvPicPr>
            <p:nvPr/>
          </p:nvPicPr>
          <p:blipFill rotWithShape="1">
            <a:blip r:embed="rId6">
              <a:duotone>
                <a:schemeClr val="bg2">
                  <a:shade val="45000"/>
                  <a:satMod val="135000"/>
                </a:schemeClr>
                <a:prstClr val="white"/>
              </a:duotone>
            </a:blip>
            <a:srcRect l="1802" t="2441" b="1"/>
            <a:stretch/>
          </p:blipFill>
          <p:spPr>
            <a:xfrm>
              <a:off x="1270311" y="1910901"/>
              <a:ext cx="3528392" cy="3175898"/>
            </a:xfrm>
            <a:prstGeom prst="rect">
              <a:avLst/>
            </a:prstGeom>
          </p:spPr>
        </p:pic>
        <p:cxnSp>
          <p:nvCxnSpPr>
            <p:cNvPr id="19" name="Connecteur droit avec flèche 18">
              <a:extLst>
                <a:ext uri="{FF2B5EF4-FFF2-40B4-BE49-F238E27FC236}">
                  <a16:creationId xmlns:a16="http://schemas.microsoft.com/office/drawing/2014/main" id="{82F443A1-5FD5-4DD5-A4DD-79AA2ED5039D}"/>
                </a:ext>
              </a:extLst>
            </p:cNvPr>
            <p:cNvCxnSpPr/>
            <p:nvPr/>
          </p:nvCxnSpPr>
          <p:spPr>
            <a:xfrm flipH="1">
              <a:off x="2133664" y="3934994"/>
              <a:ext cx="288925" cy="0"/>
            </a:xfrm>
            <a:prstGeom prst="straightConnector1">
              <a:avLst/>
            </a:prstGeom>
            <a:ln w="190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necteur droit avec flèche 19">
              <a:extLst>
                <a:ext uri="{FF2B5EF4-FFF2-40B4-BE49-F238E27FC236}">
                  <a16:creationId xmlns:a16="http://schemas.microsoft.com/office/drawing/2014/main" id="{2C20F3DD-DD32-4A1F-BAD7-A27C57E852D1}"/>
                </a:ext>
              </a:extLst>
            </p:cNvPr>
            <p:cNvCxnSpPr/>
            <p:nvPr/>
          </p:nvCxnSpPr>
          <p:spPr>
            <a:xfrm>
              <a:off x="3452876" y="3906419"/>
              <a:ext cx="431800" cy="0"/>
            </a:xfrm>
            <a:prstGeom prst="straightConnector1">
              <a:avLst/>
            </a:prstGeom>
            <a:ln w="285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onnecteur droit avec flèche 21">
              <a:extLst>
                <a:ext uri="{FF2B5EF4-FFF2-40B4-BE49-F238E27FC236}">
                  <a16:creationId xmlns:a16="http://schemas.microsoft.com/office/drawing/2014/main" id="{15672A78-107E-4363-9DDD-7C6924B04190}"/>
                </a:ext>
              </a:extLst>
            </p:cNvPr>
            <p:cNvCxnSpPr/>
            <p:nvPr/>
          </p:nvCxnSpPr>
          <p:spPr>
            <a:xfrm flipH="1">
              <a:off x="1846326" y="4511256"/>
              <a:ext cx="504825" cy="0"/>
            </a:xfrm>
            <a:prstGeom prst="straightConnector1">
              <a:avLst/>
            </a:prstGeom>
            <a:ln w="190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onnecteur droit avec flèche 23">
              <a:extLst>
                <a:ext uri="{FF2B5EF4-FFF2-40B4-BE49-F238E27FC236}">
                  <a16:creationId xmlns:a16="http://schemas.microsoft.com/office/drawing/2014/main" id="{345A11B4-8A26-459F-8BBB-4EF3CB66B703}"/>
                </a:ext>
              </a:extLst>
            </p:cNvPr>
            <p:cNvCxnSpPr/>
            <p:nvPr/>
          </p:nvCxnSpPr>
          <p:spPr>
            <a:xfrm>
              <a:off x="3646551" y="4501731"/>
              <a:ext cx="431800" cy="0"/>
            </a:xfrm>
            <a:prstGeom prst="straightConnector1">
              <a:avLst/>
            </a:prstGeom>
            <a:ln w="285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Connecteur droit 24">
              <a:extLst>
                <a:ext uri="{FF2B5EF4-FFF2-40B4-BE49-F238E27FC236}">
                  <a16:creationId xmlns:a16="http://schemas.microsoft.com/office/drawing/2014/main" id="{541872FB-F1D6-4839-8C1C-2CEF1AC25084}"/>
                </a:ext>
              </a:extLst>
            </p:cNvPr>
            <p:cNvCxnSpPr/>
            <p:nvPr/>
          </p:nvCxnSpPr>
          <p:spPr>
            <a:xfrm>
              <a:off x="2949639" y="1702969"/>
              <a:ext cx="0" cy="3527425"/>
            </a:xfrm>
            <a:prstGeom prst="line">
              <a:avLst/>
            </a:prstGeom>
            <a:ln w="28575"/>
          </p:spPr>
          <p:style>
            <a:lnRef idx="1">
              <a:schemeClr val="accent1"/>
            </a:lnRef>
            <a:fillRef idx="0">
              <a:schemeClr val="accent1"/>
            </a:fillRef>
            <a:effectRef idx="0">
              <a:schemeClr val="accent1"/>
            </a:effectRef>
            <a:fontRef idx="minor">
              <a:schemeClr val="tx1"/>
            </a:fontRef>
          </p:style>
        </p:cxnSp>
      </p:grpSp>
      <p:cxnSp>
        <p:nvCxnSpPr>
          <p:cNvPr id="21" name="Connecteur droit 20">
            <a:extLst>
              <a:ext uri="{FF2B5EF4-FFF2-40B4-BE49-F238E27FC236}">
                <a16:creationId xmlns:a16="http://schemas.microsoft.com/office/drawing/2014/main" id="{F0DF8685-267A-44EF-8DBC-0A79C1B973C1}"/>
              </a:ext>
            </a:extLst>
          </p:cNvPr>
          <p:cNvCxnSpPr>
            <a:cxnSpLocks/>
          </p:cNvCxnSpPr>
          <p:nvPr/>
        </p:nvCxnSpPr>
        <p:spPr>
          <a:xfrm>
            <a:off x="1556290" y="700088"/>
            <a:ext cx="0" cy="3527425"/>
          </a:xfrm>
          <a:prstGeom prst="line">
            <a:avLst/>
          </a:prstGeom>
          <a:ln w="28575"/>
        </p:spPr>
        <p:style>
          <a:lnRef idx="1">
            <a:schemeClr val="accent1"/>
          </a:lnRef>
          <a:fillRef idx="0">
            <a:schemeClr val="accent1"/>
          </a:fillRef>
          <a:effectRef idx="0">
            <a:schemeClr val="accent1"/>
          </a:effectRef>
          <a:fontRef idx="minor">
            <a:schemeClr val="tx1"/>
          </a:fontRef>
        </p:style>
      </p:cxnSp>
      <p:grpSp>
        <p:nvGrpSpPr>
          <p:cNvPr id="23" name="Groupe 1" descr="la même courbe de Gauss qui montre  courbe de la normalité mais dont les limites sont repoussées mais pas encore à 100%">
            <a:extLst>
              <a:ext uri="{FF2B5EF4-FFF2-40B4-BE49-F238E27FC236}">
                <a16:creationId xmlns:a16="http://schemas.microsoft.com/office/drawing/2014/main" id="{49FBEF9F-7C41-415D-9EFB-A854C8FE842D}"/>
              </a:ext>
            </a:extLst>
          </p:cNvPr>
          <p:cNvGrpSpPr>
            <a:grpSpLocks/>
          </p:cNvGrpSpPr>
          <p:nvPr/>
        </p:nvGrpSpPr>
        <p:grpSpPr bwMode="auto">
          <a:xfrm>
            <a:off x="6462953" y="700062"/>
            <a:ext cx="2318107" cy="3527425"/>
            <a:chOff x="1125601" y="1702969"/>
            <a:chExt cx="3962400" cy="3527425"/>
          </a:xfrm>
        </p:grpSpPr>
        <p:pic>
          <p:nvPicPr>
            <p:cNvPr id="26" name="Espace réservé du contenu 5">
              <a:extLst>
                <a:ext uri="{FF2B5EF4-FFF2-40B4-BE49-F238E27FC236}">
                  <a16:creationId xmlns:a16="http://schemas.microsoft.com/office/drawing/2014/main" id="{189E33C9-38F4-4B0C-BD35-BF51A0A1E40A}"/>
                </a:ext>
              </a:extLst>
            </p:cNvPr>
            <p:cNvPicPr>
              <a:picLocks noChangeAspect="1"/>
            </p:cNvPicPr>
            <p:nvPr/>
          </p:nvPicPr>
          <p:blipFill>
            <a:blip r:embed="rId5">
              <a:duotone>
                <a:schemeClr val="accent3">
                  <a:shade val="45000"/>
                  <a:satMod val="135000"/>
                </a:schemeClr>
                <a:prstClr val="white"/>
              </a:duotone>
            </a:blip>
            <a:stretch>
              <a:fillRect/>
            </a:stretch>
          </p:blipFill>
          <p:spPr>
            <a:xfrm>
              <a:off x="1125601" y="1838967"/>
              <a:ext cx="3962400" cy="3255378"/>
            </a:xfrm>
            <a:prstGeom prst="rect">
              <a:avLst/>
            </a:prstGeom>
          </p:spPr>
        </p:pic>
        <p:pic>
          <p:nvPicPr>
            <p:cNvPr id="27" name="Espace réservé du contenu 4">
              <a:extLst>
                <a:ext uri="{FF2B5EF4-FFF2-40B4-BE49-F238E27FC236}">
                  <a16:creationId xmlns:a16="http://schemas.microsoft.com/office/drawing/2014/main" id="{5D378971-E4C4-4E58-8879-99993E1E5809}"/>
                </a:ext>
              </a:extLst>
            </p:cNvPr>
            <p:cNvPicPr>
              <a:picLocks noChangeAspect="1"/>
            </p:cNvPicPr>
            <p:nvPr/>
          </p:nvPicPr>
          <p:blipFill rotWithShape="1">
            <a:blip r:embed="rId6">
              <a:duotone>
                <a:schemeClr val="bg2">
                  <a:shade val="45000"/>
                  <a:satMod val="135000"/>
                </a:schemeClr>
                <a:prstClr val="white"/>
              </a:duotone>
            </a:blip>
            <a:srcRect l="1802" t="2441" b="1"/>
            <a:stretch/>
          </p:blipFill>
          <p:spPr>
            <a:xfrm>
              <a:off x="1270311" y="1910901"/>
              <a:ext cx="3528392" cy="3175898"/>
            </a:xfrm>
            <a:prstGeom prst="rect">
              <a:avLst/>
            </a:prstGeom>
          </p:spPr>
        </p:pic>
        <p:cxnSp>
          <p:nvCxnSpPr>
            <p:cNvPr id="28" name="Connecteur droit avec flèche 27">
              <a:extLst>
                <a:ext uri="{FF2B5EF4-FFF2-40B4-BE49-F238E27FC236}">
                  <a16:creationId xmlns:a16="http://schemas.microsoft.com/office/drawing/2014/main" id="{B0863478-B0B7-4C42-85EA-0338AF3DF929}"/>
                </a:ext>
              </a:extLst>
            </p:cNvPr>
            <p:cNvCxnSpPr/>
            <p:nvPr/>
          </p:nvCxnSpPr>
          <p:spPr>
            <a:xfrm flipH="1">
              <a:off x="2133664" y="3934994"/>
              <a:ext cx="288925" cy="0"/>
            </a:xfrm>
            <a:prstGeom prst="straightConnector1">
              <a:avLst/>
            </a:prstGeom>
            <a:ln w="190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Connecteur droit avec flèche 28">
              <a:extLst>
                <a:ext uri="{FF2B5EF4-FFF2-40B4-BE49-F238E27FC236}">
                  <a16:creationId xmlns:a16="http://schemas.microsoft.com/office/drawing/2014/main" id="{EDF6752D-030C-46D3-8955-93BBDE331D19}"/>
                </a:ext>
              </a:extLst>
            </p:cNvPr>
            <p:cNvCxnSpPr/>
            <p:nvPr/>
          </p:nvCxnSpPr>
          <p:spPr>
            <a:xfrm>
              <a:off x="3452876" y="3906419"/>
              <a:ext cx="431800" cy="0"/>
            </a:xfrm>
            <a:prstGeom prst="straightConnector1">
              <a:avLst/>
            </a:prstGeom>
            <a:ln w="285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onnecteur droit avec flèche 29">
              <a:extLst>
                <a:ext uri="{FF2B5EF4-FFF2-40B4-BE49-F238E27FC236}">
                  <a16:creationId xmlns:a16="http://schemas.microsoft.com/office/drawing/2014/main" id="{81778470-BEE4-4904-B6FA-B3D5F3E44703}"/>
                </a:ext>
              </a:extLst>
            </p:cNvPr>
            <p:cNvCxnSpPr/>
            <p:nvPr/>
          </p:nvCxnSpPr>
          <p:spPr>
            <a:xfrm flipH="1">
              <a:off x="1846326" y="4511256"/>
              <a:ext cx="504825" cy="0"/>
            </a:xfrm>
            <a:prstGeom prst="straightConnector1">
              <a:avLst/>
            </a:prstGeom>
            <a:ln w="190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Connecteur droit avec flèche 30">
              <a:extLst>
                <a:ext uri="{FF2B5EF4-FFF2-40B4-BE49-F238E27FC236}">
                  <a16:creationId xmlns:a16="http://schemas.microsoft.com/office/drawing/2014/main" id="{27D7BF47-BAC6-4EDF-9E02-61D006E065D7}"/>
                </a:ext>
              </a:extLst>
            </p:cNvPr>
            <p:cNvCxnSpPr/>
            <p:nvPr/>
          </p:nvCxnSpPr>
          <p:spPr>
            <a:xfrm>
              <a:off x="3646551" y="4501731"/>
              <a:ext cx="431800" cy="0"/>
            </a:xfrm>
            <a:prstGeom prst="straightConnector1">
              <a:avLst/>
            </a:prstGeom>
            <a:ln w="285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Connecteur droit 31">
              <a:extLst>
                <a:ext uri="{FF2B5EF4-FFF2-40B4-BE49-F238E27FC236}">
                  <a16:creationId xmlns:a16="http://schemas.microsoft.com/office/drawing/2014/main" id="{40371278-41B1-4432-96E1-E89E5D57E5D3}"/>
                </a:ext>
              </a:extLst>
            </p:cNvPr>
            <p:cNvCxnSpPr/>
            <p:nvPr/>
          </p:nvCxnSpPr>
          <p:spPr>
            <a:xfrm>
              <a:off x="2949639" y="1702969"/>
              <a:ext cx="0" cy="3527425"/>
            </a:xfrm>
            <a:prstGeom prst="line">
              <a:avLst/>
            </a:prstGeom>
            <a:ln w="28575"/>
          </p:spPr>
          <p:style>
            <a:lnRef idx="1">
              <a:schemeClr val="accent1"/>
            </a:lnRef>
            <a:fillRef idx="0">
              <a:schemeClr val="accent1"/>
            </a:fillRef>
            <a:effectRef idx="0">
              <a:schemeClr val="accent1"/>
            </a:effectRef>
            <a:fontRef idx="minor">
              <a:schemeClr val="tx1"/>
            </a:fontRef>
          </p:style>
        </p:cxnSp>
      </p:grpSp>
      <p:cxnSp>
        <p:nvCxnSpPr>
          <p:cNvPr id="4" name="Connecteur droit avec flèche 3">
            <a:extLst>
              <a:ext uri="{FF2B5EF4-FFF2-40B4-BE49-F238E27FC236}">
                <a16:creationId xmlns:a16="http://schemas.microsoft.com/office/drawing/2014/main" id="{F9D49916-79D9-4961-AD8A-92272923D4B5}"/>
              </a:ext>
            </a:extLst>
          </p:cNvPr>
          <p:cNvCxnSpPr>
            <a:cxnSpLocks/>
          </p:cNvCxnSpPr>
          <p:nvPr/>
        </p:nvCxnSpPr>
        <p:spPr>
          <a:xfrm flipV="1">
            <a:off x="7812360" y="2903512"/>
            <a:ext cx="825331" cy="26"/>
          </a:xfrm>
          <a:prstGeom prst="straightConnector1">
            <a:avLst/>
          </a:prstGeom>
          <a:ln w="57150">
            <a:tailEnd type="triangle"/>
          </a:ln>
        </p:spPr>
        <p:style>
          <a:lnRef idx="1">
            <a:schemeClr val="accent2"/>
          </a:lnRef>
          <a:fillRef idx="0">
            <a:schemeClr val="accent2"/>
          </a:fillRef>
          <a:effectRef idx="0">
            <a:schemeClr val="accent2"/>
          </a:effectRef>
          <a:fontRef idx="minor">
            <a:schemeClr val="tx1"/>
          </a:fontRef>
        </p:style>
      </p:cxnSp>
      <p:cxnSp>
        <p:nvCxnSpPr>
          <p:cNvPr id="34" name="Connecteur droit avec flèche 33">
            <a:extLst>
              <a:ext uri="{FF2B5EF4-FFF2-40B4-BE49-F238E27FC236}">
                <a16:creationId xmlns:a16="http://schemas.microsoft.com/office/drawing/2014/main" id="{27914AA4-4F34-4E2D-BD59-66859D2E04AC}"/>
              </a:ext>
            </a:extLst>
          </p:cNvPr>
          <p:cNvCxnSpPr>
            <a:cxnSpLocks/>
          </p:cNvCxnSpPr>
          <p:nvPr/>
        </p:nvCxnSpPr>
        <p:spPr>
          <a:xfrm flipH="1">
            <a:off x="6524676" y="2917020"/>
            <a:ext cx="889409" cy="3744"/>
          </a:xfrm>
          <a:prstGeom prst="straightConnector1">
            <a:avLst/>
          </a:prstGeom>
          <a:ln w="57150">
            <a:tailEnd type="triangle"/>
          </a:ln>
        </p:spPr>
        <p:style>
          <a:lnRef idx="1">
            <a:schemeClr val="accent2"/>
          </a:lnRef>
          <a:fillRef idx="0">
            <a:schemeClr val="accent2"/>
          </a:fillRef>
          <a:effectRef idx="0">
            <a:schemeClr val="accent2"/>
          </a:effectRef>
          <a:fontRef idx="minor">
            <a:schemeClr val="tx1"/>
          </a:fontRef>
        </p:style>
      </p:cxnSp>
      <p:cxnSp>
        <p:nvCxnSpPr>
          <p:cNvPr id="37" name="Connecteur droit avec flèche 36">
            <a:extLst>
              <a:ext uri="{FF2B5EF4-FFF2-40B4-BE49-F238E27FC236}">
                <a16:creationId xmlns:a16="http://schemas.microsoft.com/office/drawing/2014/main" id="{07D7931D-C74F-4A89-BC88-D23CE3C1F0CE}"/>
              </a:ext>
            </a:extLst>
          </p:cNvPr>
          <p:cNvCxnSpPr>
            <a:cxnSpLocks/>
          </p:cNvCxnSpPr>
          <p:nvPr/>
        </p:nvCxnSpPr>
        <p:spPr>
          <a:xfrm flipV="1">
            <a:off x="7761468" y="3488179"/>
            <a:ext cx="825331" cy="26"/>
          </a:xfrm>
          <a:prstGeom prst="straightConnector1">
            <a:avLst/>
          </a:prstGeom>
          <a:ln w="57150">
            <a:tailEnd type="triangle"/>
          </a:ln>
        </p:spPr>
        <p:style>
          <a:lnRef idx="1">
            <a:schemeClr val="accent2"/>
          </a:lnRef>
          <a:fillRef idx="0">
            <a:schemeClr val="accent2"/>
          </a:fillRef>
          <a:effectRef idx="0">
            <a:schemeClr val="accent2"/>
          </a:effectRef>
          <a:fontRef idx="minor">
            <a:schemeClr val="tx1"/>
          </a:fontRef>
        </p:style>
      </p:cxnSp>
      <p:cxnSp>
        <p:nvCxnSpPr>
          <p:cNvPr id="38" name="Connecteur droit avec flèche 37">
            <a:extLst>
              <a:ext uri="{FF2B5EF4-FFF2-40B4-BE49-F238E27FC236}">
                <a16:creationId xmlns:a16="http://schemas.microsoft.com/office/drawing/2014/main" id="{28CDB7CA-B82B-4197-8EA3-413CC4A19A3E}"/>
              </a:ext>
            </a:extLst>
          </p:cNvPr>
          <p:cNvCxnSpPr>
            <a:cxnSpLocks/>
          </p:cNvCxnSpPr>
          <p:nvPr/>
        </p:nvCxnSpPr>
        <p:spPr>
          <a:xfrm flipH="1">
            <a:off x="6473784" y="3501687"/>
            <a:ext cx="889409" cy="3744"/>
          </a:xfrm>
          <a:prstGeom prst="straightConnector1">
            <a:avLst/>
          </a:prstGeom>
          <a:ln w="57150">
            <a:tailEnd type="triangle"/>
          </a:ln>
        </p:spPr>
        <p:style>
          <a:lnRef idx="1">
            <a:schemeClr val="accent2"/>
          </a:lnRef>
          <a:fillRef idx="0">
            <a:schemeClr val="accent2"/>
          </a:fillRef>
          <a:effectRef idx="0">
            <a:schemeClr val="accent2"/>
          </a:effectRef>
          <a:fontRef idx="minor">
            <a:schemeClr val="tx1"/>
          </a:fontRef>
        </p:style>
      </p:cxnSp>
      <p:sp>
        <p:nvSpPr>
          <p:cNvPr id="39" name="ZoneTexte 24">
            <a:extLst>
              <a:ext uri="{FF2B5EF4-FFF2-40B4-BE49-F238E27FC236}">
                <a16:creationId xmlns:a16="http://schemas.microsoft.com/office/drawing/2014/main" id="{83E034D9-10AF-4B52-A7BA-4DB1613ACEC9}"/>
              </a:ext>
            </a:extLst>
          </p:cNvPr>
          <p:cNvSpPr txBox="1">
            <a:spLocks noChangeArrowheads="1"/>
          </p:cNvSpPr>
          <p:nvPr/>
        </p:nvSpPr>
        <p:spPr bwMode="auto">
          <a:xfrm rot="-5400000">
            <a:off x="5799757" y="1740398"/>
            <a:ext cx="188595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dirty="0"/>
              <a:t>Repousser les limites</a:t>
            </a:r>
          </a:p>
        </p:txBody>
      </p:sp>
      <p:sp>
        <p:nvSpPr>
          <p:cNvPr id="40" name="ZoneTexte 24">
            <a:extLst>
              <a:ext uri="{FF2B5EF4-FFF2-40B4-BE49-F238E27FC236}">
                <a16:creationId xmlns:a16="http://schemas.microsoft.com/office/drawing/2014/main" id="{39413FB2-A7B4-41CE-84C2-98DA9BA50926}"/>
              </a:ext>
            </a:extLst>
          </p:cNvPr>
          <p:cNvSpPr txBox="1">
            <a:spLocks noChangeArrowheads="1"/>
          </p:cNvSpPr>
          <p:nvPr/>
        </p:nvSpPr>
        <p:spPr bwMode="auto">
          <a:xfrm rot="-5400000">
            <a:off x="7449868" y="1717172"/>
            <a:ext cx="18875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dirty="0"/>
              <a:t>Repousser les limites</a:t>
            </a:r>
          </a:p>
        </p:txBody>
      </p:sp>
      <p:sp>
        <p:nvSpPr>
          <p:cNvPr id="41" name="Rectangle 2">
            <a:extLst>
              <a:ext uri="{FF2B5EF4-FFF2-40B4-BE49-F238E27FC236}">
                <a16:creationId xmlns:a16="http://schemas.microsoft.com/office/drawing/2014/main" id="{59522FE7-0268-4697-A4B5-DAAFFF2C4535}"/>
              </a:ext>
            </a:extLst>
          </p:cNvPr>
          <p:cNvSpPr>
            <a:spLocks noChangeArrowheads="1"/>
          </p:cNvSpPr>
          <p:nvPr/>
        </p:nvSpPr>
        <p:spPr bwMode="auto">
          <a:xfrm>
            <a:off x="6318383" y="4136124"/>
            <a:ext cx="3130521" cy="800219"/>
          </a:xfrm>
          <a:prstGeom prst="rect">
            <a:avLst/>
          </a:prstGeom>
          <a:noFill/>
          <a:ln>
            <a:noFill/>
          </a:ln>
        </p:spPr>
        <p:txBody>
          <a:bodyPr wrap="square">
            <a:spAutoFit/>
          </a:bodyPr>
          <a:lstStyle/>
          <a:p>
            <a:pPr>
              <a:defRPr/>
            </a:pPr>
            <a:r>
              <a:rPr lang="fr-FR" altLang="fr-FR" sz="1800" dirty="0">
                <a:solidFill>
                  <a:srgbClr val="FF6600"/>
                </a:solidFill>
              </a:rPr>
              <a:t>Conception universelle </a:t>
            </a:r>
            <a:r>
              <a:rPr lang="fr-FR" altLang="fr-FR" dirty="0">
                <a:solidFill>
                  <a:schemeClr val="bg1"/>
                </a:solidFill>
              </a:rPr>
              <a:t>: </a:t>
            </a:r>
          </a:p>
          <a:p>
            <a:pPr>
              <a:defRPr/>
            </a:pPr>
            <a:r>
              <a:rPr lang="fr-FR" altLang="fr-FR" dirty="0">
                <a:solidFill>
                  <a:schemeClr val="bg1"/>
                </a:solidFill>
              </a:rPr>
              <a:t>Approche les 100% de la </a:t>
            </a:r>
          </a:p>
          <a:p>
            <a:pPr>
              <a:defRPr/>
            </a:pPr>
            <a:r>
              <a:rPr lang="fr-FR" altLang="fr-FR" dirty="0">
                <a:solidFill>
                  <a:schemeClr val="bg1"/>
                </a:solidFill>
              </a:rPr>
              <a:t>population</a:t>
            </a:r>
          </a:p>
        </p:txBody>
      </p:sp>
      <p:sp>
        <p:nvSpPr>
          <p:cNvPr id="42" name="ZoneTexte 24">
            <a:extLst>
              <a:ext uri="{FF2B5EF4-FFF2-40B4-BE49-F238E27FC236}">
                <a16:creationId xmlns:a16="http://schemas.microsoft.com/office/drawing/2014/main" id="{5CCE0787-989E-481B-8BC4-30D0C78E2B02}"/>
              </a:ext>
            </a:extLst>
          </p:cNvPr>
          <p:cNvSpPr txBox="1">
            <a:spLocks noChangeArrowheads="1"/>
          </p:cNvSpPr>
          <p:nvPr/>
        </p:nvSpPr>
        <p:spPr bwMode="auto">
          <a:xfrm>
            <a:off x="3472747" y="2127643"/>
            <a:ext cx="253941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dirty="0"/>
              <a:t>Mieux mais encore insuffisant</a:t>
            </a:r>
          </a:p>
        </p:txBody>
      </p:sp>
    </p:spTree>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A14815FB-DE57-44A7-8C35-5506EECDCEA2}"/>
              </a:ext>
            </a:extLst>
          </p:cNvPr>
          <p:cNvSpPr>
            <a:spLocks noGrp="1"/>
          </p:cNvSpPr>
          <p:nvPr>
            <p:ph type="title"/>
          </p:nvPr>
        </p:nvSpPr>
        <p:spPr/>
        <p:txBody>
          <a:bodyPr/>
          <a:lstStyle/>
          <a:p>
            <a:r>
              <a:rPr lang="fr-FR" dirty="0"/>
              <a:t>La législation</a:t>
            </a:r>
          </a:p>
        </p:txBody>
      </p:sp>
    </p:spTree>
  </p:cSld>
  <p:clrMapOvr>
    <a:masterClrMapping/>
  </p:clrMapOvr>
  <p:transition spd="med">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re 11">
            <a:extLst>
              <a:ext uri="{FF2B5EF4-FFF2-40B4-BE49-F238E27FC236}">
                <a16:creationId xmlns:a16="http://schemas.microsoft.com/office/drawing/2014/main" id="{B5ED608F-393C-488B-A369-933388CEC6E4}"/>
              </a:ext>
            </a:extLst>
          </p:cNvPr>
          <p:cNvSpPr>
            <a:spLocks noGrp="1"/>
          </p:cNvSpPr>
          <p:nvPr>
            <p:ph type="title"/>
          </p:nvPr>
        </p:nvSpPr>
        <p:spPr/>
        <p:txBody>
          <a:bodyPr/>
          <a:lstStyle/>
          <a:p>
            <a:r>
              <a:rPr lang="fr-FR" altLang="fr-FR">
                <a:solidFill>
                  <a:srgbClr val="FF7900"/>
                </a:solidFill>
              </a:rPr>
              <a:t>En France, des obligations pour le secteur privé </a:t>
            </a:r>
          </a:p>
        </p:txBody>
      </p:sp>
      <p:sp>
        <p:nvSpPr>
          <p:cNvPr id="14339" name="Espace réservé du contenu 3">
            <a:extLst>
              <a:ext uri="{FF2B5EF4-FFF2-40B4-BE49-F238E27FC236}">
                <a16:creationId xmlns:a16="http://schemas.microsoft.com/office/drawing/2014/main" id="{DB0EAC1A-8623-4584-AA60-BF4532C33BC1}"/>
              </a:ext>
            </a:extLst>
          </p:cNvPr>
          <p:cNvSpPr>
            <a:spLocks noGrp="1"/>
          </p:cNvSpPr>
          <p:nvPr>
            <p:ph sz="half" idx="1"/>
          </p:nvPr>
        </p:nvSpPr>
        <p:spPr/>
        <p:txBody>
          <a:bodyPr/>
          <a:lstStyle/>
          <a:p>
            <a:pPr>
              <a:lnSpc>
                <a:spcPct val="100000"/>
              </a:lnSpc>
              <a:spcBef>
                <a:spcPct val="0"/>
              </a:spcBef>
              <a:spcAft>
                <a:spcPts val="600"/>
              </a:spcAft>
            </a:pPr>
            <a:r>
              <a:rPr lang="fr-FR" altLang="fr-FR" sz="1800">
                <a:solidFill>
                  <a:schemeClr val="bg1"/>
                </a:solidFill>
              </a:rPr>
              <a:t>Loi du 10 février 2005 </a:t>
            </a:r>
            <a:r>
              <a:rPr lang="fr-FR" altLang="fr-FR">
                <a:solidFill>
                  <a:schemeClr val="bg1"/>
                </a:solidFill>
              </a:rPr>
              <a:t>(obligation déjà présente dans la loi du 10 juillet 1987 )</a:t>
            </a:r>
          </a:p>
          <a:p>
            <a:pPr>
              <a:lnSpc>
                <a:spcPct val="100000"/>
              </a:lnSpc>
              <a:spcBef>
                <a:spcPct val="0"/>
              </a:spcBef>
              <a:spcAft>
                <a:spcPts val="600"/>
              </a:spcAft>
            </a:pPr>
            <a:r>
              <a:rPr lang="fr-FR" altLang="fr-FR">
                <a:solidFill>
                  <a:schemeClr val="bg1"/>
                </a:solidFill>
              </a:rPr>
              <a:t>Obligation à tout employeur du secteur privé, public et tout établissement public à caractère industriel et commercial occupant 20 salariés ou plus, à employer, dans une proportion de 6 % de son effectif salarié, des travailleurs handicapés</a:t>
            </a:r>
          </a:p>
          <a:p>
            <a:pPr>
              <a:lnSpc>
                <a:spcPct val="100000"/>
              </a:lnSpc>
              <a:spcBef>
                <a:spcPct val="0"/>
              </a:spcBef>
              <a:spcAft>
                <a:spcPts val="600"/>
              </a:spcAft>
            </a:pPr>
            <a:r>
              <a:rPr lang="fr-FR" altLang="fr-FR" sz="1800">
                <a:solidFill>
                  <a:schemeClr val="bg1"/>
                </a:solidFill>
              </a:rPr>
              <a:t>Loi travail du 8 août 2016 </a:t>
            </a:r>
          </a:p>
          <a:p>
            <a:pPr>
              <a:lnSpc>
                <a:spcPct val="100000"/>
              </a:lnSpc>
              <a:spcBef>
                <a:spcPct val="0"/>
              </a:spcBef>
              <a:spcAft>
                <a:spcPts val="600"/>
              </a:spcAft>
            </a:pPr>
            <a:r>
              <a:rPr lang="fr-FR" altLang="fr-FR">
                <a:solidFill>
                  <a:schemeClr val="bg1"/>
                </a:solidFill>
              </a:rPr>
              <a:t>« L’employeur s’assure que les logiciels installés sur le poste de travail des personnes handicapées et nécessaires à leur exercice professionnel sont accessibles. Il s’assure également que le poste de travail des personnes handicapées est accessible en télétravail. » </a:t>
            </a:r>
          </a:p>
          <a:p>
            <a:pPr>
              <a:lnSpc>
                <a:spcPct val="100000"/>
              </a:lnSpc>
              <a:spcBef>
                <a:spcPts val="2400"/>
              </a:spcBef>
              <a:spcAft>
                <a:spcPts val="600"/>
              </a:spcAft>
            </a:pPr>
            <a:r>
              <a:rPr lang="fr-FR" altLang="fr-FR" sz="1800">
                <a:solidFill>
                  <a:schemeClr val="bg1"/>
                </a:solidFill>
              </a:rPr>
              <a:t>Salariés Orange : 7% (en 2020) </a:t>
            </a:r>
          </a:p>
        </p:txBody>
      </p:sp>
    </p:spTree>
  </p:cSld>
  <p:clrMapOvr>
    <a:masterClrMapping/>
  </p:clrMapOvr>
  <p:transition spd="med">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re 3">
            <a:extLst>
              <a:ext uri="{FF2B5EF4-FFF2-40B4-BE49-F238E27FC236}">
                <a16:creationId xmlns:a16="http://schemas.microsoft.com/office/drawing/2014/main" id="{5E5C5C7F-0E35-4D2D-8155-869027922878}"/>
              </a:ext>
            </a:extLst>
          </p:cNvPr>
          <p:cNvSpPr>
            <a:spLocks noGrp="1"/>
          </p:cNvSpPr>
          <p:nvPr>
            <p:ph type="title"/>
          </p:nvPr>
        </p:nvSpPr>
        <p:spPr/>
        <p:txBody>
          <a:bodyPr/>
          <a:lstStyle/>
          <a:p>
            <a:r>
              <a:rPr lang="fr-FR" altLang="fr-FR">
                <a:solidFill>
                  <a:srgbClr val="FF7900"/>
                </a:solidFill>
              </a:rPr>
              <a:t>En France, la loi pour une République Numérique étendue</a:t>
            </a:r>
          </a:p>
        </p:txBody>
      </p:sp>
      <p:sp>
        <p:nvSpPr>
          <p:cNvPr id="15363" name="Espace réservé du contenu 1">
            <a:extLst>
              <a:ext uri="{FF2B5EF4-FFF2-40B4-BE49-F238E27FC236}">
                <a16:creationId xmlns:a16="http://schemas.microsoft.com/office/drawing/2014/main" id="{38B88FEF-B8B5-4876-AA09-4A0E7BA31A4A}"/>
              </a:ext>
            </a:extLst>
          </p:cNvPr>
          <p:cNvSpPr>
            <a:spLocks noGrp="1"/>
          </p:cNvSpPr>
          <p:nvPr>
            <p:ph sz="half" idx="1"/>
          </p:nvPr>
        </p:nvSpPr>
        <p:spPr/>
        <p:txBody>
          <a:bodyPr/>
          <a:lstStyle/>
          <a:p>
            <a:pPr>
              <a:lnSpc>
                <a:spcPct val="100000"/>
              </a:lnSpc>
              <a:spcBef>
                <a:spcPct val="0"/>
              </a:spcBef>
              <a:spcAft>
                <a:spcPts val="600"/>
              </a:spcAft>
            </a:pPr>
            <a:r>
              <a:rPr lang="fr-FR" altLang="fr-FR" sz="1800" dirty="0">
                <a:solidFill>
                  <a:schemeClr val="bg1"/>
                </a:solidFill>
              </a:rPr>
              <a:t>Loi pour une République Numérique promulguée le 8 octobre 2016</a:t>
            </a:r>
          </a:p>
          <a:p>
            <a:pPr>
              <a:lnSpc>
                <a:spcPct val="100000"/>
              </a:lnSpc>
              <a:spcBef>
                <a:spcPct val="0"/>
              </a:spcBef>
              <a:spcAft>
                <a:spcPts val="600"/>
              </a:spcAft>
            </a:pPr>
            <a:r>
              <a:rPr lang="fr-FR" altLang="fr-FR" sz="1600" dirty="0">
                <a:solidFill>
                  <a:schemeClr val="bg1"/>
                </a:solidFill>
              </a:rPr>
              <a:t>Rendre accessible sites et contenus internet, intranet, extranet, applications mobile, progiciels, mobilier urbain numérique (mention du niveau d’accessibilité du site obligatoire)</a:t>
            </a:r>
          </a:p>
          <a:p>
            <a:pPr>
              <a:lnSpc>
                <a:spcPct val="100000"/>
              </a:lnSpc>
              <a:spcBef>
                <a:spcPct val="0"/>
              </a:spcBef>
              <a:spcAft>
                <a:spcPts val="600"/>
              </a:spcAft>
            </a:pPr>
            <a:r>
              <a:rPr lang="fr-FR" altLang="fr-FR" sz="1600" dirty="0">
                <a:solidFill>
                  <a:schemeClr val="bg1"/>
                </a:solidFill>
              </a:rPr>
              <a:t>Mise à jour de la loi du 11 février 2005 pour élargir aux :</a:t>
            </a:r>
          </a:p>
          <a:p>
            <a:pPr marL="0" lvl="2" indent="-285750" fontAlgn="base">
              <a:lnSpc>
                <a:spcPct val="100000"/>
              </a:lnSpc>
              <a:spcBef>
                <a:spcPct val="0"/>
              </a:spcBef>
              <a:spcAft>
                <a:spcPts val="600"/>
              </a:spcAft>
              <a:buClr>
                <a:srgbClr val="FF6600"/>
              </a:buClr>
              <a:buFont typeface="Arial" panose="020B0604020202020204" pitchFamily="34" charset="0"/>
              <a:buChar char="•"/>
            </a:pPr>
            <a:r>
              <a:rPr lang="fr-FR" altLang="fr-FR" dirty="0">
                <a:solidFill>
                  <a:schemeClr val="bg1"/>
                </a:solidFill>
              </a:rPr>
              <a:t>organismes délégataires d'une mission de service public </a:t>
            </a:r>
          </a:p>
          <a:p>
            <a:pPr marL="0" lvl="2" indent="-285750" fontAlgn="base">
              <a:lnSpc>
                <a:spcPct val="100000"/>
              </a:lnSpc>
              <a:spcBef>
                <a:spcPct val="0"/>
              </a:spcBef>
              <a:spcAft>
                <a:spcPts val="600"/>
              </a:spcAft>
              <a:buClr>
                <a:srgbClr val="FF6600"/>
              </a:buClr>
              <a:buFont typeface="Arial" panose="020B0604020202020204" pitchFamily="34" charset="0"/>
              <a:buChar char="•"/>
            </a:pPr>
            <a:r>
              <a:rPr lang="fr-FR" altLang="fr-FR" dirty="0">
                <a:solidFill>
                  <a:schemeClr val="bg1"/>
                </a:solidFill>
              </a:rPr>
              <a:t>entreprises dont le chiffre d'affaires est d’au moins 250 millions d’euros </a:t>
            </a:r>
            <a:br>
              <a:rPr lang="fr-FR" altLang="fr-FR" dirty="0">
                <a:solidFill>
                  <a:schemeClr val="bg1"/>
                </a:solidFill>
              </a:rPr>
            </a:br>
            <a:r>
              <a:rPr lang="fr-FR" altLang="fr-FR" dirty="0">
                <a:solidFill>
                  <a:schemeClr val="bg1"/>
                </a:solidFill>
              </a:rPr>
              <a:t>      (</a:t>
            </a:r>
            <a:r>
              <a:rPr lang="fr-FR" altLang="fr-FR" b="1" dirty="0">
                <a:solidFill>
                  <a:schemeClr val="bg1"/>
                </a:solidFill>
              </a:rPr>
              <a:t>Décret n° 2019-768  publié le 24 juillet 2019</a:t>
            </a:r>
            <a:r>
              <a:rPr lang="fr-FR" altLang="fr-FR" dirty="0">
                <a:solidFill>
                  <a:schemeClr val="bg1"/>
                </a:solidFill>
              </a:rPr>
              <a:t>)</a:t>
            </a:r>
          </a:p>
          <a:p>
            <a:pPr>
              <a:lnSpc>
                <a:spcPct val="100000"/>
              </a:lnSpc>
              <a:spcBef>
                <a:spcPts val="2400"/>
              </a:spcBef>
              <a:spcAft>
                <a:spcPts val="600"/>
              </a:spcAft>
            </a:pPr>
            <a:r>
              <a:rPr lang="fr-FR" altLang="fr-FR" sz="1800" dirty="0">
                <a:solidFill>
                  <a:schemeClr val="bg1"/>
                </a:solidFill>
              </a:rPr>
              <a:t>Citoyens et clients Orange : 15% en situation de handicap</a:t>
            </a:r>
          </a:p>
        </p:txBody>
      </p:sp>
    </p:spTree>
  </p:cSld>
  <p:clrMapOvr>
    <a:masterClrMapping/>
  </p:clrMapOvr>
  <p:transition spd="med">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re 1">
            <a:extLst>
              <a:ext uri="{FF2B5EF4-FFF2-40B4-BE49-F238E27FC236}">
                <a16:creationId xmlns:a16="http://schemas.microsoft.com/office/drawing/2014/main" id="{953FC84B-9139-49FA-8953-1B4C7805DCF0}"/>
              </a:ext>
            </a:extLst>
          </p:cNvPr>
          <p:cNvSpPr>
            <a:spLocks noGrp="1"/>
          </p:cNvSpPr>
          <p:nvPr>
            <p:ph type="title"/>
          </p:nvPr>
        </p:nvSpPr>
        <p:spPr/>
        <p:txBody>
          <a:bodyPr/>
          <a:lstStyle/>
          <a:p>
            <a:r>
              <a:rPr lang="fr-FR" altLang="fr-FR" sz="2200" b="1">
                <a:solidFill>
                  <a:srgbClr val="FF7900"/>
                </a:solidFill>
              </a:rPr>
              <a:t>Rendre accessible les produits et services numériques </a:t>
            </a:r>
          </a:p>
        </p:txBody>
      </p:sp>
      <p:sp>
        <p:nvSpPr>
          <p:cNvPr id="17411" name="Rectangle 1">
            <a:extLst>
              <a:ext uri="{FF2B5EF4-FFF2-40B4-BE49-F238E27FC236}">
                <a16:creationId xmlns:a16="http://schemas.microsoft.com/office/drawing/2014/main" id="{A366EC05-9814-4C22-A1FB-93189364B803}"/>
              </a:ext>
            </a:extLst>
          </p:cNvPr>
          <p:cNvSpPr>
            <a:spLocks noChangeArrowheads="1"/>
          </p:cNvSpPr>
          <p:nvPr/>
        </p:nvSpPr>
        <p:spPr bwMode="auto">
          <a:xfrm>
            <a:off x="1042988" y="842963"/>
            <a:ext cx="7740650" cy="3109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fr-FR" altLang="fr-FR">
              <a:solidFill>
                <a:srgbClr val="000000"/>
              </a:solidFill>
            </a:endParaRPr>
          </a:p>
          <a:p>
            <a:endParaRPr lang="fr-FR" altLang="fr-FR">
              <a:solidFill>
                <a:srgbClr val="000000"/>
              </a:solidFill>
            </a:endParaRPr>
          </a:p>
          <a:p>
            <a:endParaRPr lang="fr-FR" altLang="fr-FR">
              <a:solidFill>
                <a:srgbClr val="000000"/>
              </a:solidFill>
            </a:endParaRPr>
          </a:p>
          <a:p>
            <a:endParaRPr lang="fr-FR" altLang="fr-FR">
              <a:solidFill>
                <a:srgbClr val="000000"/>
              </a:solidFill>
            </a:endParaRPr>
          </a:p>
          <a:p>
            <a:endParaRPr lang="fr-FR" altLang="fr-FR">
              <a:solidFill>
                <a:srgbClr val="000000"/>
              </a:solidFill>
            </a:endParaRPr>
          </a:p>
          <a:p>
            <a:endParaRPr lang="fr-FR" altLang="fr-FR">
              <a:solidFill>
                <a:srgbClr val="000000"/>
              </a:solidFill>
            </a:endParaRPr>
          </a:p>
          <a:p>
            <a:endParaRPr lang="fr-FR" altLang="fr-FR">
              <a:solidFill>
                <a:srgbClr val="000000"/>
              </a:solidFill>
            </a:endParaRPr>
          </a:p>
          <a:p>
            <a:endParaRPr lang="fr-FR" altLang="fr-FR">
              <a:solidFill>
                <a:srgbClr val="000000"/>
              </a:solidFill>
            </a:endParaRPr>
          </a:p>
          <a:p>
            <a:endParaRPr lang="fr-FR" altLang="fr-FR">
              <a:solidFill>
                <a:srgbClr val="000000"/>
              </a:solidFill>
            </a:endParaRPr>
          </a:p>
          <a:p>
            <a:endParaRPr lang="fr-FR" altLang="fr-FR">
              <a:solidFill>
                <a:srgbClr val="000000"/>
              </a:solidFill>
            </a:endParaRPr>
          </a:p>
          <a:p>
            <a:endParaRPr lang="fr-FR" altLang="fr-FR">
              <a:solidFill>
                <a:srgbClr val="000000"/>
              </a:solidFill>
            </a:endParaRPr>
          </a:p>
          <a:p>
            <a:endParaRPr lang="fr-FR" altLang="fr-FR">
              <a:solidFill>
                <a:srgbClr val="000000"/>
              </a:solidFill>
            </a:endParaRPr>
          </a:p>
          <a:p>
            <a:endParaRPr lang="fr-FR" altLang="fr-FR">
              <a:solidFill>
                <a:srgbClr val="000000"/>
              </a:solidFill>
            </a:endParaRPr>
          </a:p>
          <a:p>
            <a:endParaRPr lang="fr-FR" altLang="fr-FR">
              <a:solidFill>
                <a:srgbClr val="000000"/>
              </a:solidFill>
            </a:endParaRPr>
          </a:p>
        </p:txBody>
      </p:sp>
      <p:sp>
        <p:nvSpPr>
          <p:cNvPr id="6" name="Rectangle 5">
            <a:extLst>
              <a:ext uri="{FF2B5EF4-FFF2-40B4-BE49-F238E27FC236}">
                <a16:creationId xmlns:a16="http://schemas.microsoft.com/office/drawing/2014/main" id="{5A33FE0B-C08D-4499-A386-7B977C326E0B}"/>
              </a:ext>
            </a:extLst>
          </p:cNvPr>
          <p:cNvSpPr/>
          <p:nvPr/>
        </p:nvSpPr>
        <p:spPr>
          <a:xfrm>
            <a:off x="1042988" y="1431925"/>
            <a:ext cx="7681912" cy="3300413"/>
          </a:xfrm>
          <a:prstGeom prst="rect">
            <a:avLst/>
          </a:prstGeom>
        </p:spPr>
        <p:txBody>
          <a:bodyPr>
            <a:spAutoFit/>
          </a:bodyPr>
          <a:lstStyle/>
          <a:p>
            <a:pPr>
              <a:lnSpc>
                <a:spcPct val="90000"/>
              </a:lnSpc>
              <a:spcBef>
                <a:spcPts val="600"/>
              </a:spcBef>
              <a:buClr>
                <a:srgbClr val="FFFFFF"/>
              </a:buClr>
              <a:buSzPct val="25000"/>
              <a:defRPr/>
            </a:pPr>
            <a:r>
              <a:rPr lang="fr-FR" sz="1600" spc="-20" dirty="0">
                <a:solidFill>
                  <a:srgbClr val="000000"/>
                </a:solidFill>
                <a:latin typeface="Helvetica 75" pitchFamily="34" charset="0"/>
                <a:ea typeface="ＭＳ Ｐゴシック" panose="020B0600070205080204" pitchFamily="34" charset="-128"/>
              </a:rPr>
              <a:t>Calendrier</a:t>
            </a:r>
          </a:p>
          <a:p>
            <a:pPr>
              <a:lnSpc>
                <a:spcPct val="90000"/>
              </a:lnSpc>
              <a:spcBef>
                <a:spcPts val="600"/>
              </a:spcBef>
              <a:buClr>
                <a:srgbClr val="FFFFFF"/>
              </a:buClr>
              <a:buSzPct val="25000"/>
              <a:defRPr/>
            </a:pPr>
            <a:endParaRPr lang="fr-FR" sz="1600" spc="-20" dirty="0">
              <a:solidFill>
                <a:srgbClr val="000000"/>
              </a:solidFill>
              <a:latin typeface="Helvetica 75" pitchFamily="34" charset="0"/>
              <a:ea typeface="ＭＳ Ｐゴシック" panose="020B0600070205080204" pitchFamily="34" charset="-128"/>
            </a:endParaRPr>
          </a:p>
          <a:p>
            <a:pPr>
              <a:lnSpc>
                <a:spcPct val="90000"/>
              </a:lnSpc>
              <a:spcBef>
                <a:spcPts val="600"/>
              </a:spcBef>
              <a:buClr>
                <a:srgbClr val="FFFFFF"/>
              </a:buClr>
              <a:buSzPct val="25000"/>
              <a:defRPr/>
            </a:pPr>
            <a:endParaRPr lang="fr-FR" sz="1600" spc="-20" dirty="0">
              <a:solidFill>
                <a:srgbClr val="000000"/>
              </a:solidFill>
              <a:latin typeface="Helvetica 75" pitchFamily="34" charset="0"/>
              <a:ea typeface="ＭＳ Ｐゴシック" panose="020B0600070205080204" pitchFamily="34" charset="-128"/>
            </a:endParaRPr>
          </a:p>
          <a:p>
            <a:pPr>
              <a:lnSpc>
                <a:spcPct val="90000"/>
              </a:lnSpc>
              <a:spcBef>
                <a:spcPts val="600"/>
              </a:spcBef>
              <a:buClr>
                <a:srgbClr val="FFFFFF"/>
              </a:buClr>
              <a:buSzPct val="25000"/>
              <a:defRPr/>
            </a:pPr>
            <a:endParaRPr lang="fr-FR" sz="1600" spc="-20" dirty="0">
              <a:solidFill>
                <a:srgbClr val="000000"/>
              </a:solidFill>
              <a:latin typeface="Helvetica 75" pitchFamily="34" charset="0"/>
              <a:ea typeface="ＭＳ Ｐゴシック" panose="020B0600070205080204" pitchFamily="34" charset="-128"/>
            </a:endParaRPr>
          </a:p>
          <a:p>
            <a:pPr>
              <a:lnSpc>
                <a:spcPct val="90000"/>
              </a:lnSpc>
              <a:spcBef>
                <a:spcPts val="600"/>
              </a:spcBef>
              <a:buClr>
                <a:srgbClr val="FFFFFF"/>
              </a:buClr>
              <a:buSzPct val="25000"/>
              <a:defRPr/>
            </a:pPr>
            <a:endParaRPr lang="fr-FR" sz="1600" spc="-20" dirty="0">
              <a:solidFill>
                <a:srgbClr val="000000"/>
              </a:solidFill>
              <a:latin typeface="Helvetica 75" pitchFamily="34" charset="0"/>
              <a:ea typeface="ＭＳ Ｐゴシック" panose="020B0600070205080204" pitchFamily="34" charset="-128"/>
            </a:endParaRPr>
          </a:p>
          <a:p>
            <a:pPr>
              <a:lnSpc>
                <a:spcPct val="90000"/>
              </a:lnSpc>
              <a:spcBef>
                <a:spcPts val="600"/>
              </a:spcBef>
              <a:buClr>
                <a:srgbClr val="FFFFFF"/>
              </a:buClr>
              <a:buSzPct val="25000"/>
              <a:defRPr/>
            </a:pPr>
            <a:endParaRPr lang="fr-FR" sz="1600" spc="-20" dirty="0">
              <a:solidFill>
                <a:srgbClr val="000000"/>
              </a:solidFill>
              <a:latin typeface="Helvetica 75" pitchFamily="34" charset="0"/>
              <a:ea typeface="ＭＳ Ｐゴシック" panose="020B0600070205080204" pitchFamily="34" charset="-128"/>
            </a:endParaRPr>
          </a:p>
          <a:p>
            <a:pPr>
              <a:lnSpc>
                <a:spcPct val="90000"/>
              </a:lnSpc>
              <a:spcBef>
                <a:spcPts val="600"/>
              </a:spcBef>
              <a:buClr>
                <a:srgbClr val="FFFFFF"/>
              </a:buClr>
              <a:buSzPct val="25000"/>
              <a:defRPr/>
            </a:pPr>
            <a:endParaRPr lang="fr-FR" sz="1600" spc="-20" dirty="0">
              <a:solidFill>
                <a:srgbClr val="000000"/>
              </a:solidFill>
              <a:latin typeface="Helvetica 75" pitchFamily="34" charset="0"/>
              <a:ea typeface="ＭＳ Ｐゴシック" panose="020B0600070205080204" pitchFamily="34" charset="-128"/>
            </a:endParaRPr>
          </a:p>
          <a:p>
            <a:pPr>
              <a:lnSpc>
                <a:spcPct val="90000"/>
              </a:lnSpc>
              <a:spcBef>
                <a:spcPts val="600"/>
              </a:spcBef>
              <a:buClr>
                <a:srgbClr val="FFFFFF"/>
              </a:buClr>
              <a:buSzPct val="25000"/>
              <a:defRPr/>
            </a:pPr>
            <a:endParaRPr lang="fr-FR" sz="1600" spc="-20" dirty="0">
              <a:solidFill>
                <a:srgbClr val="000000"/>
              </a:solidFill>
              <a:latin typeface="Helvetica 75" pitchFamily="34" charset="0"/>
              <a:ea typeface="ＭＳ Ｐゴシック" panose="020B0600070205080204" pitchFamily="34" charset="-128"/>
            </a:endParaRPr>
          </a:p>
          <a:p>
            <a:pPr>
              <a:lnSpc>
                <a:spcPct val="90000"/>
              </a:lnSpc>
              <a:spcBef>
                <a:spcPts val="600"/>
              </a:spcBef>
              <a:buClr>
                <a:srgbClr val="FFFFFF"/>
              </a:buClr>
              <a:buSzPct val="25000"/>
              <a:defRPr/>
            </a:pPr>
            <a:endParaRPr lang="fr-FR" sz="1600" spc="-20" dirty="0">
              <a:solidFill>
                <a:srgbClr val="000000"/>
              </a:solidFill>
              <a:latin typeface="Helvetica 75" pitchFamily="34" charset="0"/>
              <a:ea typeface="ＭＳ Ｐゴシック" panose="020B0600070205080204" pitchFamily="34" charset="-128"/>
            </a:endParaRPr>
          </a:p>
          <a:p>
            <a:pPr>
              <a:lnSpc>
                <a:spcPct val="90000"/>
              </a:lnSpc>
              <a:spcBef>
                <a:spcPts val="600"/>
              </a:spcBef>
              <a:buClr>
                <a:srgbClr val="FFFFFF"/>
              </a:buClr>
              <a:buSzPct val="25000"/>
              <a:defRPr/>
            </a:pPr>
            <a:endParaRPr lang="fr-FR" sz="1600" spc="-20" dirty="0">
              <a:solidFill>
                <a:srgbClr val="000000"/>
              </a:solidFill>
              <a:latin typeface="Helvetica 75" pitchFamily="34" charset="0"/>
              <a:ea typeface="ＭＳ Ｐゴシック" panose="020B0600070205080204" pitchFamily="34" charset="-128"/>
            </a:endParaRPr>
          </a:p>
          <a:p>
            <a:pPr algn="r">
              <a:lnSpc>
                <a:spcPct val="90000"/>
              </a:lnSpc>
              <a:spcBef>
                <a:spcPts val="600"/>
              </a:spcBef>
              <a:buClr>
                <a:srgbClr val="FFFFFF"/>
              </a:buClr>
              <a:buSzPct val="25000"/>
              <a:defRPr/>
            </a:pPr>
            <a:endParaRPr lang="fr-FR" sz="1600" spc="-20" dirty="0">
              <a:solidFill>
                <a:srgbClr val="000000"/>
              </a:solidFill>
              <a:latin typeface="Helvetica 75" pitchFamily="34" charset="0"/>
              <a:ea typeface="ＭＳ Ｐゴシック" panose="020B0600070205080204" pitchFamily="34" charset="-128"/>
            </a:endParaRPr>
          </a:p>
        </p:txBody>
      </p:sp>
      <p:graphicFrame>
        <p:nvGraphicFramePr>
          <p:cNvPr id="9" name="Tableau 8">
            <a:extLst>
              <a:ext uri="{FF2B5EF4-FFF2-40B4-BE49-F238E27FC236}">
                <a16:creationId xmlns:a16="http://schemas.microsoft.com/office/drawing/2014/main" id="{EB8CECA3-C326-41B7-A4FE-7DFF559CF93F}"/>
              </a:ext>
            </a:extLst>
          </p:cNvPr>
          <p:cNvGraphicFramePr>
            <a:graphicFrameLocks noGrp="1"/>
          </p:cNvGraphicFramePr>
          <p:nvPr/>
        </p:nvGraphicFramePr>
        <p:xfrm>
          <a:off x="1116013" y="1881188"/>
          <a:ext cx="7632701" cy="2411700"/>
        </p:xfrm>
        <a:graphic>
          <a:graphicData uri="http://schemas.openxmlformats.org/drawingml/2006/table">
            <a:tbl>
              <a:tblPr firstRow="1" bandRow="1">
                <a:tableStyleId>{2D5ABB26-0587-4C30-8999-92F81FD0307C}</a:tableStyleId>
              </a:tblPr>
              <a:tblGrid>
                <a:gridCol w="3249500">
                  <a:extLst>
                    <a:ext uri="{9D8B030D-6E8A-4147-A177-3AD203B41FA5}">
                      <a16:colId xmlns:a16="http://schemas.microsoft.com/office/drawing/2014/main" val="20000"/>
                    </a:ext>
                  </a:extLst>
                </a:gridCol>
                <a:gridCol w="1106416">
                  <a:extLst>
                    <a:ext uri="{9D8B030D-6E8A-4147-A177-3AD203B41FA5}">
                      <a16:colId xmlns:a16="http://schemas.microsoft.com/office/drawing/2014/main" val="20001"/>
                    </a:ext>
                  </a:extLst>
                </a:gridCol>
                <a:gridCol w="1259976">
                  <a:extLst>
                    <a:ext uri="{9D8B030D-6E8A-4147-A177-3AD203B41FA5}">
                      <a16:colId xmlns:a16="http://schemas.microsoft.com/office/drawing/2014/main" val="20002"/>
                    </a:ext>
                  </a:extLst>
                </a:gridCol>
                <a:gridCol w="2016809">
                  <a:extLst>
                    <a:ext uri="{9D8B030D-6E8A-4147-A177-3AD203B41FA5}">
                      <a16:colId xmlns:a16="http://schemas.microsoft.com/office/drawing/2014/main" val="20003"/>
                    </a:ext>
                  </a:extLst>
                </a:gridCol>
              </a:tblGrid>
              <a:tr h="578940">
                <a:tc>
                  <a:txBody>
                    <a:bodyPr/>
                    <a:lstStyle/>
                    <a:p>
                      <a:pPr algn="l"/>
                      <a:r>
                        <a:rPr lang="fr-FR" sz="1600" dirty="0">
                          <a:solidFill>
                            <a:schemeClr val="bg1"/>
                          </a:solidFill>
                          <a:latin typeface="Helvetica 55 Roman" panose="02000503040000020004" pitchFamily="2" charset="0"/>
                        </a:rPr>
                        <a:t>Nouveaux sites internet, intranet</a:t>
                      </a:r>
                      <a:br>
                        <a:rPr lang="fr-FR" sz="1600" dirty="0">
                          <a:solidFill>
                            <a:schemeClr val="bg1"/>
                          </a:solidFill>
                          <a:latin typeface="Helvetica 55 Roman" panose="02000503040000020004" pitchFamily="2" charset="0"/>
                        </a:rPr>
                      </a:br>
                      <a:r>
                        <a:rPr lang="fr-FR" sz="1600" dirty="0">
                          <a:solidFill>
                            <a:schemeClr val="bg1"/>
                          </a:solidFill>
                          <a:latin typeface="Helvetica 55 Roman" panose="02000503040000020004" pitchFamily="2" charset="0"/>
                        </a:rPr>
                        <a:t>et extranet </a:t>
                      </a:r>
                    </a:p>
                  </a:txBody>
                  <a:tcPr marL="91438" marR="91438" marT="45666" marB="45666" anchor="ctr">
                    <a:lnR w="38100" cap="flat" cmpd="sng" algn="ctr">
                      <a:solidFill>
                        <a:schemeClr val="bg2"/>
                      </a:solidFill>
                      <a:prstDash val="solid"/>
                      <a:round/>
                      <a:headEnd type="none" w="med" len="med"/>
                      <a:tailEnd type="none" w="med" len="med"/>
                    </a:lnR>
                  </a:tcPr>
                </a:tc>
                <a:tc gridSpan="2">
                  <a:txBody>
                    <a:bodyPr/>
                    <a:lstStyle/>
                    <a:p>
                      <a:pPr algn="l"/>
                      <a:r>
                        <a:rPr lang="fr-FR" sz="1600" kern="1200" dirty="0">
                          <a:solidFill>
                            <a:schemeClr val="tx1"/>
                          </a:solidFill>
                          <a:latin typeface="Helvetica 55 Roman" panose="02000503040000020004" pitchFamily="2" charset="0"/>
                          <a:ea typeface="+mn-ea"/>
                          <a:cs typeface="+mn-cs"/>
                        </a:rPr>
                        <a:t>01/10/2019</a:t>
                      </a:r>
                      <a:endParaRPr lang="fr-FR" sz="1600" dirty="0">
                        <a:latin typeface="Helvetica 55 Roman" panose="02000503040000020004" pitchFamily="2" charset="0"/>
                      </a:endParaRPr>
                    </a:p>
                  </a:txBody>
                  <a:tcPr marL="91438" marR="91438" marT="45666" marB="45666" anchor="ctr">
                    <a:lnL w="38100" cap="flat" cmpd="sng" algn="ctr">
                      <a:solidFill>
                        <a:schemeClr val="bg2"/>
                      </a:solidFill>
                      <a:prstDash val="solid"/>
                      <a:round/>
                      <a:headEnd type="none" w="med" len="med"/>
                      <a:tailEnd type="none" w="med" len="med"/>
                    </a:lnL>
                    <a:solidFill>
                      <a:srgbClr val="DDDDDD"/>
                    </a:solidFill>
                  </a:tcPr>
                </a:tc>
                <a:tc hMerge="1">
                  <a:txBody>
                    <a:bodyPr/>
                    <a:lstStyle/>
                    <a:p>
                      <a:pPr algn="l"/>
                      <a:endParaRPr lang="fr-FR" sz="1600" dirty="0">
                        <a:latin typeface="Helvetica 55 Roman" panose="02000503040000020004" pitchFamily="2" charset="0"/>
                      </a:endParaRPr>
                    </a:p>
                  </a:txBody>
                  <a:tcPr anchor="ctr">
                    <a:solidFill>
                      <a:srgbClr val="DDDDDD"/>
                    </a:solidFill>
                  </a:tcPr>
                </a:tc>
                <a:tc>
                  <a:txBody>
                    <a:bodyPr/>
                    <a:lstStyle/>
                    <a:p>
                      <a:pPr algn="l"/>
                      <a:endParaRPr lang="fr-FR" sz="1600" dirty="0">
                        <a:latin typeface="Helvetica 55 Roman" panose="02000503040000020004" pitchFamily="2" charset="0"/>
                      </a:endParaRPr>
                    </a:p>
                  </a:txBody>
                  <a:tcPr marL="91438" marR="91438" marT="45666" marB="45666" anchor="ctr">
                    <a:gradFill flip="none" rotWithShape="1">
                      <a:gsLst>
                        <a:gs pos="0">
                          <a:srgbClr val="DDDDDD"/>
                        </a:gs>
                        <a:gs pos="100000">
                          <a:schemeClr val="bg1"/>
                        </a:gs>
                      </a:gsLst>
                      <a:lin ang="0" scaled="1"/>
                      <a:tileRect/>
                    </a:gradFill>
                  </a:tcPr>
                </a:tc>
                <a:extLst>
                  <a:ext uri="{0D108BD9-81ED-4DB2-BD59-A6C34878D82A}">
                    <a16:rowId xmlns:a16="http://schemas.microsoft.com/office/drawing/2014/main" val="10000"/>
                  </a:ext>
                </a:extLst>
              </a:tr>
              <a:tr h="335136">
                <a:tc gridSpan="4">
                  <a:txBody>
                    <a:bodyPr/>
                    <a:lstStyle/>
                    <a:p>
                      <a:pPr algn="l"/>
                      <a:endParaRPr lang="fr-FR" sz="1600" dirty="0">
                        <a:solidFill>
                          <a:schemeClr val="bg1"/>
                        </a:solidFill>
                        <a:latin typeface="Helvetica 55 Roman" panose="02000503040000020004" pitchFamily="2" charset="0"/>
                      </a:endParaRPr>
                    </a:p>
                  </a:txBody>
                  <a:tcPr marL="91438" marR="91438" marT="45666" marB="45666" anchor="ctr">
                    <a:noFill/>
                  </a:tcPr>
                </a:tc>
                <a:tc hMerge="1">
                  <a:txBody>
                    <a:bodyPr/>
                    <a:lstStyle/>
                    <a:p>
                      <a:endParaRPr lang="fr-FR" dirty="0"/>
                    </a:p>
                  </a:txBody>
                  <a:tcPr anchor="ctr">
                    <a:solidFill>
                      <a:schemeClr val="bg1"/>
                    </a:solidFill>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fr-FR" sz="1600" dirty="0">
                        <a:latin typeface="Helvetica 55 Roman" panose="02000503040000020004" pitchFamily="2" charset="0"/>
                      </a:endParaRPr>
                    </a:p>
                  </a:txBody>
                  <a:tcPr anchor="ctr">
                    <a:solidFill>
                      <a:schemeClr val="bg1"/>
                    </a:solidFill>
                  </a:tcPr>
                </a:tc>
                <a:tc hMerge="1">
                  <a:txBody>
                    <a:bodyPr/>
                    <a:lstStyle/>
                    <a:p>
                      <a:pPr algn="l"/>
                      <a:endParaRPr lang="fr-FR" sz="1600" dirty="0">
                        <a:latin typeface="Helvetica 55 Roman" panose="02000503040000020004" pitchFamily="2" charset="0"/>
                      </a:endParaRPr>
                    </a:p>
                  </a:txBody>
                  <a:tcPr anchor="ctr">
                    <a:solidFill>
                      <a:schemeClr val="bg1"/>
                    </a:solidFill>
                  </a:tcPr>
                </a:tc>
                <a:extLst>
                  <a:ext uri="{0D108BD9-81ED-4DB2-BD59-A6C34878D82A}">
                    <a16:rowId xmlns:a16="http://schemas.microsoft.com/office/drawing/2014/main" val="10001"/>
                  </a:ext>
                </a:extLst>
              </a:tr>
              <a:tr h="581100">
                <a:tc gridSpan="2">
                  <a:txBody>
                    <a:bodyPr/>
                    <a:lstStyle/>
                    <a:p>
                      <a:pPr algn="l"/>
                      <a:r>
                        <a:rPr lang="fr-FR" sz="1600" dirty="0">
                          <a:solidFill>
                            <a:schemeClr val="bg1"/>
                          </a:solidFill>
                          <a:latin typeface="Helvetica 55 Roman" panose="02000503040000020004" pitchFamily="2" charset="0"/>
                        </a:rPr>
                        <a:t>Sites internet, intranet et extranet créés avant le 01/10/2019</a:t>
                      </a:r>
                    </a:p>
                  </a:txBody>
                  <a:tcPr marL="1205977" marR="89998" marT="46746" marB="46746" anchor="ctr">
                    <a:lnR w="38100" cap="flat" cmpd="sng" algn="ctr">
                      <a:solidFill>
                        <a:schemeClr val="bg2"/>
                      </a:solidFill>
                      <a:prstDash val="solid"/>
                      <a:round/>
                      <a:headEnd type="none" w="med" len="med"/>
                      <a:tailEnd type="none" w="med" len="med"/>
                    </a:lnR>
                    <a:noFill/>
                  </a:tcPr>
                </a:tc>
                <a:tc hMerge="1">
                  <a:txBody>
                    <a:bodyPr/>
                    <a:lstStyle/>
                    <a:p>
                      <a:endParaRPr lang="fr-FR"/>
                    </a:p>
                  </a:txBody>
                  <a:tcPr>
                    <a:lnL w="38100" cap="flat" cmpd="sng" algn="ctr">
                      <a:solidFill>
                        <a:schemeClr val="bg2"/>
                      </a:solidFill>
                      <a:prstDash val="solid"/>
                      <a:round/>
                      <a:headEnd type="none" w="med" len="med"/>
                      <a:tailEnd type="none" w="med" len="med"/>
                    </a:ln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600" dirty="0">
                          <a:latin typeface="Helvetica 55 Roman" panose="02000503040000020004" pitchFamily="2" charset="0"/>
                        </a:rPr>
                        <a:t>01/10/2020 </a:t>
                      </a:r>
                    </a:p>
                  </a:txBody>
                  <a:tcPr marL="91438" marR="91438" marT="45666" marB="45666" anchor="ctr">
                    <a:lnL w="38100" cap="flat" cmpd="sng" algn="ctr">
                      <a:solidFill>
                        <a:schemeClr val="bg2"/>
                      </a:solidFill>
                      <a:prstDash val="solid"/>
                      <a:round/>
                      <a:headEnd type="none" w="med" len="med"/>
                      <a:tailEnd type="none" w="med" len="med"/>
                    </a:lnL>
                    <a:solidFill>
                      <a:srgbClr val="DDDDDD"/>
                    </a:solidFill>
                  </a:tcPr>
                </a:tc>
                <a:tc>
                  <a:txBody>
                    <a:bodyPr/>
                    <a:lstStyle/>
                    <a:p>
                      <a:pPr algn="l"/>
                      <a:endParaRPr lang="fr-FR" sz="1600" dirty="0">
                        <a:latin typeface="Helvetica 55 Roman" panose="02000503040000020004" pitchFamily="2" charset="0"/>
                      </a:endParaRPr>
                    </a:p>
                  </a:txBody>
                  <a:tcPr marL="91438" marR="91438" marT="45666" marB="45666" anchor="ctr">
                    <a:gradFill flip="none" rotWithShape="1">
                      <a:gsLst>
                        <a:gs pos="0">
                          <a:srgbClr val="DDDDDD"/>
                        </a:gs>
                        <a:gs pos="100000">
                          <a:schemeClr val="bg1"/>
                        </a:gs>
                      </a:gsLst>
                      <a:lin ang="0" scaled="1"/>
                      <a:tileRect/>
                    </a:gradFill>
                  </a:tcPr>
                </a:tc>
                <a:extLst>
                  <a:ext uri="{0D108BD9-81ED-4DB2-BD59-A6C34878D82A}">
                    <a16:rowId xmlns:a16="http://schemas.microsoft.com/office/drawing/2014/main" val="10002"/>
                  </a:ext>
                </a:extLst>
              </a:tr>
              <a:tr h="335136">
                <a:tc gridSpan="4">
                  <a:txBody>
                    <a:bodyPr/>
                    <a:lstStyle/>
                    <a:p>
                      <a:pPr algn="l"/>
                      <a:endParaRPr lang="fr-FR" sz="1600" dirty="0">
                        <a:solidFill>
                          <a:schemeClr val="bg1"/>
                        </a:solidFill>
                        <a:latin typeface="Helvetica 55 Roman" panose="02000503040000020004" pitchFamily="2" charset="0"/>
                      </a:endParaRPr>
                    </a:p>
                  </a:txBody>
                  <a:tcPr marL="91438" marR="91438" marT="45666" marB="45666" anchor="ctr">
                    <a:solidFill>
                      <a:schemeClr val="tx1"/>
                    </a:solidFill>
                  </a:tcPr>
                </a:tc>
                <a:tc hMerge="1">
                  <a:txBody>
                    <a:bodyPr/>
                    <a:lstStyle/>
                    <a:p>
                      <a:endParaRPr lang="fr-FR"/>
                    </a:p>
                  </a:txBody>
                  <a:tcPr/>
                </a:tc>
                <a:tc hMerge="1">
                  <a:txBody>
                    <a:bodyPr/>
                    <a:lstStyle/>
                    <a:p>
                      <a:pPr algn="l"/>
                      <a:endParaRPr lang="fr-FR" sz="1600" dirty="0">
                        <a:latin typeface="Helvetica 55 Roman" panose="02000503040000020004" pitchFamily="2" charset="0"/>
                      </a:endParaRPr>
                    </a:p>
                  </a:txBody>
                  <a:tcPr anchor="ctr">
                    <a:solidFill>
                      <a:schemeClr val="tx1"/>
                    </a:solidFill>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fr-FR" sz="1600" dirty="0">
                        <a:latin typeface="Helvetica 55 Roman" panose="02000503040000020004" pitchFamily="2" charset="0"/>
                      </a:endParaRPr>
                    </a:p>
                  </a:txBody>
                  <a:tcPr anchor="ctr">
                    <a:solidFill>
                      <a:schemeClr val="tx1"/>
                    </a:solidFill>
                  </a:tcPr>
                </a:tc>
                <a:extLst>
                  <a:ext uri="{0D108BD9-81ED-4DB2-BD59-A6C34878D82A}">
                    <a16:rowId xmlns:a16="http://schemas.microsoft.com/office/drawing/2014/main" val="10003"/>
                  </a:ext>
                </a:extLst>
              </a:tr>
              <a:tr h="581100">
                <a:tc gridSpan="3">
                  <a:txBody>
                    <a:bodyPr/>
                    <a:lstStyle/>
                    <a:p>
                      <a:pPr algn="l"/>
                      <a:r>
                        <a:rPr lang="fr-FR" sz="1600" dirty="0">
                          <a:solidFill>
                            <a:schemeClr val="bg1"/>
                          </a:solidFill>
                          <a:latin typeface="Helvetica 55 Roman" panose="02000503040000020004" pitchFamily="2" charset="0"/>
                        </a:rPr>
                        <a:t>Applications mobiles, progiciels,</a:t>
                      </a:r>
                      <a:r>
                        <a:rPr lang="fr-FR" sz="1600" baseline="0" dirty="0">
                          <a:solidFill>
                            <a:schemeClr val="bg1"/>
                          </a:solidFill>
                          <a:latin typeface="Helvetica 55 Roman" panose="02000503040000020004" pitchFamily="2" charset="0"/>
                        </a:rPr>
                        <a:t> </a:t>
                      </a:r>
                      <a:r>
                        <a:rPr lang="fr-FR" sz="1600" dirty="0">
                          <a:solidFill>
                            <a:schemeClr val="bg1"/>
                          </a:solidFill>
                          <a:latin typeface="Helvetica 55 Roman" panose="02000503040000020004" pitchFamily="2" charset="0"/>
                        </a:rPr>
                        <a:t>mobilier urbain numérique</a:t>
                      </a:r>
                    </a:p>
                  </a:txBody>
                  <a:tcPr marL="2519951" marR="89998" marT="46746" marB="46746" anchor="ctr">
                    <a:lnR w="38100" cap="flat" cmpd="sng" algn="ctr">
                      <a:solidFill>
                        <a:schemeClr val="bg2"/>
                      </a:solidFill>
                      <a:prstDash val="solid"/>
                      <a:round/>
                      <a:headEnd type="none" w="med" len="med"/>
                      <a:tailEnd type="none" w="med" len="med"/>
                    </a:lnR>
                  </a:tcPr>
                </a:tc>
                <a:tc hMerge="1">
                  <a:txBody>
                    <a:bodyPr/>
                    <a:lstStyle/>
                    <a:p>
                      <a:endParaRPr lang="fr-FR"/>
                    </a:p>
                  </a:txBody>
                  <a:tcPr>
                    <a:lnL w="38100" cap="flat" cmpd="sng" algn="ctr">
                      <a:solidFill>
                        <a:schemeClr val="bg2"/>
                      </a:solidFill>
                      <a:prstDash val="solid"/>
                      <a:round/>
                      <a:headEnd type="none" w="med" len="med"/>
                      <a:tailEnd type="none" w="med" len="med"/>
                    </a:lnL>
                  </a:tcPr>
                </a:tc>
                <a:tc hMerge="1">
                  <a:txBody>
                    <a:bodyPr/>
                    <a:lstStyle/>
                    <a:p>
                      <a:pPr algn="l"/>
                      <a:endParaRPr lang="fr-FR" sz="1400" dirty="0">
                        <a:latin typeface="Helvetica 55 Roman" panose="02000503040000020004" pitchFamily="2" charset="0"/>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600" kern="1200" dirty="0">
                          <a:solidFill>
                            <a:schemeClr val="tx1"/>
                          </a:solidFill>
                          <a:latin typeface="Helvetica 55 Roman" panose="02000503040000020004" pitchFamily="2" charset="0"/>
                          <a:ea typeface="+mn-ea"/>
                          <a:cs typeface="+mn-cs"/>
                        </a:rPr>
                        <a:t>01/07/2021</a:t>
                      </a:r>
                      <a:r>
                        <a:rPr lang="fr-FR" sz="1600" dirty="0">
                          <a:latin typeface="Helvetica 55 Roman" panose="02000503040000020004" pitchFamily="2" charset="0"/>
                        </a:rPr>
                        <a:t> </a:t>
                      </a:r>
                    </a:p>
                  </a:txBody>
                  <a:tcPr marL="91438" marR="91438" marT="45666" marB="45666" anchor="ctr">
                    <a:lnL w="38100" cap="flat" cmpd="sng" algn="ctr">
                      <a:solidFill>
                        <a:schemeClr val="bg2"/>
                      </a:solidFill>
                      <a:prstDash val="solid"/>
                      <a:round/>
                      <a:headEnd type="none" w="med" len="med"/>
                      <a:tailEnd type="none" w="med" len="med"/>
                    </a:lnL>
                    <a:gradFill flip="none" rotWithShape="1">
                      <a:gsLst>
                        <a:gs pos="0">
                          <a:srgbClr val="DDDDDD"/>
                        </a:gs>
                        <a:gs pos="100000">
                          <a:schemeClr val="bg1"/>
                        </a:gs>
                      </a:gsLst>
                      <a:lin ang="0" scaled="1"/>
                      <a:tileRect/>
                    </a:gradFill>
                  </a:tcPr>
                </a:tc>
                <a:extLst>
                  <a:ext uri="{0D108BD9-81ED-4DB2-BD59-A6C34878D82A}">
                    <a16:rowId xmlns:a16="http://schemas.microsoft.com/office/drawing/2014/main" val="10004"/>
                  </a:ext>
                </a:extLst>
              </a:tr>
            </a:tbl>
          </a:graphicData>
        </a:graphic>
      </p:graphicFrame>
    </p:spTree>
  </p:cSld>
  <p:clrMapOvr>
    <a:masterClrMapping/>
  </p:clrMapOvr>
  <p:transition spd="med">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re 11">
            <a:extLst>
              <a:ext uri="{FF2B5EF4-FFF2-40B4-BE49-F238E27FC236}">
                <a16:creationId xmlns:a16="http://schemas.microsoft.com/office/drawing/2014/main" id="{A6D83DE9-7C8C-4963-86B2-E65386C7BFB2}"/>
              </a:ext>
            </a:extLst>
          </p:cNvPr>
          <p:cNvSpPr>
            <a:spLocks noGrp="1"/>
          </p:cNvSpPr>
          <p:nvPr>
            <p:ph type="title"/>
          </p:nvPr>
        </p:nvSpPr>
        <p:spPr/>
        <p:txBody>
          <a:bodyPr/>
          <a:lstStyle/>
          <a:p>
            <a:r>
              <a:rPr lang="fr-FR" altLang="fr-FR">
                <a:solidFill>
                  <a:srgbClr val="FF7900"/>
                </a:solidFill>
              </a:rPr>
              <a:t>Risque de sanction</a:t>
            </a:r>
          </a:p>
        </p:txBody>
      </p:sp>
      <p:sp>
        <p:nvSpPr>
          <p:cNvPr id="19459" name="Espace réservé du contenu 3">
            <a:extLst>
              <a:ext uri="{FF2B5EF4-FFF2-40B4-BE49-F238E27FC236}">
                <a16:creationId xmlns:a16="http://schemas.microsoft.com/office/drawing/2014/main" id="{7CD5B623-6E6F-4B11-BB96-790AC0E176B1}"/>
              </a:ext>
            </a:extLst>
          </p:cNvPr>
          <p:cNvSpPr>
            <a:spLocks noGrp="1"/>
          </p:cNvSpPr>
          <p:nvPr>
            <p:ph sz="half" idx="1"/>
          </p:nvPr>
        </p:nvSpPr>
        <p:spPr/>
        <p:txBody>
          <a:bodyPr/>
          <a:lstStyle/>
          <a:p>
            <a:pPr lvl="1">
              <a:spcBef>
                <a:spcPts val="1000"/>
              </a:spcBef>
            </a:pPr>
            <a:r>
              <a:rPr lang="fr-FR" altLang="fr-FR" sz="2000" b="1">
                <a:solidFill>
                  <a:schemeClr val="bg1"/>
                </a:solidFill>
                <a:latin typeface="Helvetica 75" panose="020B0804020202020204"/>
              </a:rPr>
              <a:t>20 000 € par service non accessible et par an</a:t>
            </a:r>
          </a:p>
          <a:p>
            <a:pPr lvl="1">
              <a:spcBef>
                <a:spcPts val="1000"/>
              </a:spcBef>
            </a:pPr>
            <a:endParaRPr lang="fr-FR" altLang="fr-FR">
              <a:solidFill>
                <a:schemeClr val="bg1"/>
              </a:solidFill>
              <a:latin typeface="Helvetica 75" panose="020B0804020202020204"/>
            </a:endParaRPr>
          </a:p>
          <a:p>
            <a:pPr lvl="1">
              <a:spcBef>
                <a:spcPts val="1000"/>
              </a:spcBef>
            </a:pPr>
            <a:r>
              <a:rPr lang="fr-FR" altLang="fr-FR" b="1">
                <a:solidFill>
                  <a:schemeClr val="bg1"/>
                </a:solidFill>
                <a:latin typeface="Helvetica 75" panose="020B0804020202020204"/>
              </a:rPr>
              <a:t>Jusqu’à</a:t>
            </a:r>
            <a:r>
              <a:rPr lang="fr-FR" altLang="fr-FR">
                <a:solidFill>
                  <a:schemeClr val="bg1"/>
                </a:solidFill>
                <a:latin typeface="Helvetica 75" panose="020B0804020202020204"/>
              </a:rPr>
              <a:t> </a:t>
            </a:r>
            <a:r>
              <a:rPr lang="fr-FR" altLang="fr-FR" b="1">
                <a:solidFill>
                  <a:schemeClr val="bg1"/>
                </a:solidFill>
                <a:latin typeface="Helvetica 75" panose="020B0804020202020204"/>
              </a:rPr>
              <a:t>45 000 € d’amende sur plainte </a:t>
            </a:r>
            <a:r>
              <a:rPr lang="fr-FR" altLang="fr-FR">
                <a:solidFill>
                  <a:schemeClr val="bg1"/>
                </a:solidFill>
                <a:latin typeface="Helvetica 75" panose="020B0804020202020204"/>
              </a:rPr>
              <a:t>d’une personne pour discrimination à l’emploi (non accessibilité de l’outil de travail)</a:t>
            </a:r>
          </a:p>
          <a:p>
            <a:pPr marL="0" lvl="2" indent="0" defTabSz="514350" fontAlgn="base">
              <a:spcBef>
                <a:spcPts val="1000"/>
              </a:spcBef>
              <a:spcAft>
                <a:spcPct val="0"/>
              </a:spcAft>
              <a:buFont typeface="Wingdings" panose="05000000000000000000" pitchFamily="2" charset="2"/>
              <a:buNone/>
            </a:pPr>
            <a:r>
              <a:rPr lang="fr-FR" altLang="fr-FR" sz="1600" u="sng">
                <a:solidFill>
                  <a:schemeClr val="bg1"/>
                </a:solidFill>
                <a:latin typeface="Helvetica 55 Roman" panose="020B0604020202020204" pitchFamily="34" charset="0"/>
              </a:rPr>
              <a:t>Un premier cas en 2021 pour discrimination à l’emploi </a:t>
            </a:r>
            <a:r>
              <a:rPr lang="fr-FR" altLang="fr-FR" sz="1600">
                <a:solidFill>
                  <a:schemeClr val="bg1"/>
                </a:solidFill>
                <a:latin typeface="Helvetica 55 Roman" panose="020B0604020202020204" pitchFamily="34" charset="0"/>
              </a:rPr>
              <a:t>: </a:t>
            </a:r>
          </a:p>
          <a:p>
            <a:pPr marL="0" lvl="2" indent="0" defTabSz="514350" fontAlgn="base">
              <a:spcBef>
                <a:spcPts val="1000"/>
              </a:spcBef>
              <a:spcAft>
                <a:spcPct val="0"/>
              </a:spcAft>
              <a:buFont typeface="Wingdings" panose="05000000000000000000" pitchFamily="2" charset="2"/>
              <a:buNone/>
            </a:pPr>
            <a:r>
              <a:rPr lang="fr-FR" altLang="fr-FR" sz="1600">
                <a:solidFill>
                  <a:schemeClr val="bg1"/>
                </a:solidFill>
                <a:latin typeface="Helvetica 55 Roman" panose="020B0604020202020204" pitchFamily="34" charset="0"/>
              </a:rPr>
              <a:t>Le tribunal de Lille a donné raison et a accordé 17 000 euros à Jean-Xavier Welkamp. Il est aveugle et agent à la MDPH du Nord, et ne peut plus exercer son métier suite au nouveau logiciel « Iodas » des MDPH non accessible. </a:t>
            </a:r>
            <a:endParaRPr lang="fr-FR" altLang="fr-FR" sz="1100">
              <a:solidFill>
                <a:schemeClr val="bg1"/>
              </a:solidFill>
              <a:latin typeface="Helvetica 55 Roman" panose="020B0604020202020204" pitchFamily="34" charset="0"/>
            </a:endParaRPr>
          </a:p>
        </p:txBody>
      </p:sp>
    </p:spTree>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EF60DC8-1447-4CE5-A4E1-B03F44651A61}"/>
              </a:ext>
            </a:extLst>
          </p:cNvPr>
          <p:cNvSpPr>
            <a:spLocks noGrp="1"/>
          </p:cNvSpPr>
          <p:nvPr>
            <p:ph type="title"/>
          </p:nvPr>
        </p:nvSpPr>
        <p:spPr>
          <a:xfrm>
            <a:off x="827088" y="268288"/>
            <a:ext cx="8066087" cy="742950"/>
          </a:xfrm>
        </p:spPr>
        <p:txBody>
          <a:bodyPr/>
          <a:lstStyle/>
          <a:p>
            <a:pPr>
              <a:defRPr/>
            </a:pPr>
            <a:r>
              <a:rPr lang="fr-FR" dirty="0"/>
              <a:t>A la fin de cette présentation…</a:t>
            </a:r>
          </a:p>
        </p:txBody>
      </p:sp>
      <p:sp>
        <p:nvSpPr>
          <p:cNvPr id="3" name="Espace réservé du contenu 2">
            <a:extLst>
              <a:ext uri="{FF2B5EF4-FFF2-40B4-BE49-F238E27FC236}">
                <a16:creationId xmlns:a16="http://schemas.microsoft.com/office/drawing/2014/main" id="{A9549CE4-7633-4ADE-AB26-A7D6EDEAE0E7}"/>
              </a:ext>
            </a:extLst>
          </p:cNvPr>
          <p:cNvSpPr>
            <a:spLocks noGrp="1"/>
          </p:cNvSpPr>
          <p:nvPr>
            <p:ph sz="half" idx="1"/>
          </p:nvPr>
        </p:nvSpPr>
        <p:spPr>
          <a:xfrm>
            <a:off x="827088" y="915566"/>
            <a:ext cx="5681662" cy="4032250"/>
          </a:xfrm>
        </p:spPr>
        <p:txBody>
          <a:bodyPr>
            <a:normAutofit/>
          </a:bodyPr>
          <a:lstStyle/>
          <a:p>
            <a:pPr marL="542925" indent="-542925">
              <a:spcBef>
                <a:spcPts val="2600"/>
              </a:spcBef>
              <a:spcAft>
                <a:spcPts val="1800"/>
              </a:spcAft>
              <a:buClr>
                <a:srgbClr val="FF6600"/>
              </a:buClr>
              <a:buSzPct val="200000"/>
              <a:buFont typeface="+mj-lt"/>
              <a:buAutoNum type="arabicPeriod"/>
              <a:defRPr/>
            </a:pPr>
            <a:r>
              <a:rPr lang="fr-FR" sz="1800" dirty="0"/>
              <a:t>Déficience, incapacité, et situation de handicap dans le numérique ainsi que la loi d’accessibilité qui la régit n’auront plus de secret pour vous</a:t>
            </a:r>
          </a:p>
          <a:p>
            <a:pPr marL="542925" indent="-542925">
              <a:spcBef>
                <a:spcPts val="2600"/>
              </a:spcBef>
              <a:spcAft>
                <a:spcPts val="1800"/>
              </a:spcAft>
              <a:buClr>
                <a:srgbClr val="FF6600"/>
              </a:buClr>
              <a:buSzPct val="200000"/>
              <a:buFont typeface="+mj-lt"/>
              <a:buAutoNum type="arabicPeriod"/>
              <a:defRPr/>
            </a:pPr>
            <a:r>
              <a:rPr lang="fr-FR" sz="1800" dirty="0"/>
              <a:t>Vous allez mieux comprendre l’expérience utilisateur « hors normes » et le comportement de leurs aides techniques</a:t>
            </a:r>
          </a:p>
          <a:p>
            <a:pPr marL="542925" indent="-542925">
              <a:spcBef>
                <a:spcPts val="2600"/>
              </a:spcBef>
              <a:spcAft>
                <a:spcPts val="1800"/>
              </a:spcAft>
              <a:buClr>
                <a:srgbClr val="FF6600"/>
              </a:buClr>
              <a:buSzPct val="200000"/>
              <a:buFont typeface="+mj-lt"/>
              <a:buAutoNum type="arabicPeriod"/>
              <a:defRPr/>
            </a:pPr>
            <a:r>
              <a:rPr lang="fr-FR" sz="1800" dirty="0"/>
              <a:t>Vous aurez en main une boite à outils pour intégrer et convaincre que l’accessibilité est incontournable dans un projet</a:t>
            </a:r>
          </a:p>
        </p:txBody>
      </p:sp>
      <p:pic>
        <p:nvPicPr>
          <p:cNvPr id="4" name="Image 1">
            <a:extLst>
              <a:ext uri="{FF2B5EF4-FFF2-40B4-BE49-F238E27FC236}">
                <a16:creationId xmlns:a16="http://schemas.microsoft.com/office/drawing/2014/main" id="{04EC014D-8747-4793-AD71-F51BCCA147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35763" y="3725863"/>
            <a:ext cx="2357437" cy="1327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 name="Groupe 4">
            <a:extLst>
              <a:ext uri="{FF2B5EF4-FFF2-40B4-BE49-F238E27FC236}">
                <a16:creationId xmlns:a16="http://schemas.microsoft.com/office/drawing/2014/main" id="{10924337-B3BA-474A-ACE2-6C96ABB5FE4D}"/>
              </a:ext>
            </a:extLst>
          </p:cNvPr>
          <p:cNvGrpSpPr>
            <a:grpSpLocks/>
          </p:cNvGrpSpPr>
          <p:nvPr/>
        </p:nvGrpSpPr>
        <p:grpSpPr bwMode="auto">
          <a:xfrm>
            <a:off x="6735763" y="1844675"/>
            <a:ext cx="2301875" cy="1806575"/>
            <a:chOff x="221623" y="914818"/>
            <a:chExt cx="3429538" cy="2750687"/>
          </a:xfrm>
        </p:grpSpPr>
        <p:pic>
          <p:nvPicPr>
            <p:cNvPr id="36873" name="Image 2">
              <a:extLst>
                <a:ext uri="{FF2B5EF4-FFF2-40B4-BE49-F238E27FC236}">
                  <a16:creationId xmlns:a16="http://schemas.microsoft.com/office/drawing/2014/main" id="{C1788850-2DF6-4019-9FAA-93102426B9E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95908" y="2314494"/>
              <a:ext cx="1154632" cy="1341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874" name="Image 4">
              <a:extLst>
                <a:ext uri="{FF2B5EF4-FFF2-40B4-BE49-F238E27FC236}">
                  <a16:creationId xmlns:a16="http://schemas.microsoft.com/office/drawing/2014/main" id="{5013ACAB-C340-460D-A4C7-9FFF64C68AB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t="529"/>
            <a:stretch>
              <a:fillRect/>
            </a:stretch>
          </p:blipFill>
          <p:spPr bwMode="auto">
            <a:xfrm>
              <a:off x="1367998" y="914818"/>
              <a:ext cx="1122363" cy="1387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875" name="Image 6">
              <a:extLst>
                <a:ext uri="{FF2B5EF4-FFF2-40B4-BE49-F238E27FC236}">
                  <a16:creationId xmlns:a16="http://schemas.microsoft.com/office/drawing/2014/main" id="{3F8E0A73-E326-420D-914E-516DA13CBD2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58311" y="2313689"/>
              <a:ext cx="1123950" cy="1341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876" name="Image 9">
              <a:extLst>
                <a:ext uri="{FF2B5EF4-FFF2-40B4-BE49-F238E27FC236}">
                  <a16:creationId xmlns:a16="http://schemas.microsoft.com/office/drawing/2014/main" id="{7A9555D6-3DED-44F5-B469-7119FF1F2BD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33363" y="915566"/>
              <a:ext cx="1125537" cy="1395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877" name="Espace réservé du contenu 5">
              <a:extLst>
                <a:ext uri="{FF2B5EF4-FFF2-40B4-BE49-F238E27FC236}">
                  <a16:creationId xmlns:a16="http://schemas.microsoft.com/office/drawing/2014/main" id="{B894EC17-A544-4A9D-927A-4BC0C02B4F4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21623" y="2314080"/>
              <a:ext cx="1127734" cy="1351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878" name="Espace réservé du contenu 3" descr="Simon, 29 ans&#10;Sourd  maîtrisant la LSF &#10;Reporter photo nature">
              <a:extLst>
                <a:ext uri="{FF2B5EF4-FFF2-40B4-BE49-F238E27FC236}">
                  <a16:creationId xmlns:a16="http://schemas.microsoft.com/office/drawing/2014/main" id="{92572A08-4306-4A58-B8C1-EB5EB0A1FFB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r="296" b="11531"/>
            <a:stretch>
              <a:fillRect/>
            </a:stretch>
          </p:blipFill>
          <p:spPr bwMode="auto">
            <a:xfrm>
              <a:off x="2496528" y="914818"/>
              <a:ext cx="1154633" cy="1387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5" name="Groupe 14">
            <a:extLst>
              <a:ext uri="{FF2B5EF4-FFF2-40B4-BE49-F238E27FC236}">
                <a16:creationId xmlns:a16="http://schemas.microsoft.com/office/drawing/2014/main" id="{D1599F38-5100-47C3-9D1A-F9792825EAB5}"/>
              </a:ext>
            </a:extLst>
          </p:cNvPr>
          <p:cNvGrpSpPr>
            <a:grpSpLocks/>
          </p:cNvGrpSpPr>
          <p:nvPr/>
        </p:nvGrpSpPr>
        <p:grpSpPr bwMode="auto">
          <a:xfrm>
            <a:off x="6735763" y="152400"/>
            <a:ext cx="2301875" cy="1566863"/>
            <a:chOff x="6735432" y="152906"/>
            <a:chExt cx="2302004" cy="1565594"/>
          </a:xfrm>
        </p:grpSpPr>
        <p:pic>
          <p:nvPicPr>
            <p:cNvPr id="36871" name="Google Shape;193;p28">
              <a:extLst>
                <a:ext uri="{FF2B5EF4-FFF2-40B4-BE49-F238E27FC236}">
                  <a16:creationId xmlns:a16="http://schemas.microsoft.com/office/drawing/2014/main" id="{1F69705D-557E-4428-A2F4-3758155A214A}"/>
                </a:ext>
              </a:extLst>
            </p:cNvPr>
            <p:cNvPicPr preferRelativeResize="0">
              <a:picLocks noChangeAspect="1" noChangeArrowheads="1"/>
            </p:cNvPicPr>
            <p:nvPr/>
          </p:nvPicPr>
          <p:blipFill>
            <a:blip r:embed="rId10">
              <a:extLst>
                <a:ext uri="{28A0092B-C50C-407E-A947-70E740481C1C}">
                  <a14:useLocalDpi xmlns:a14="http://schemas.microsoft.com/office/drawing/2010/main" val="0"/>
                </a:ext>
              </a:extLst>
            </a:blip>
            <a:srcRect b="70076"/>
            <a:stretch>
              <a:fillRect/>
            </a:stretch>
          </p:blipFill>
          <p:spPr bwMode="auto">
            <a:xfrm>
              <a:off x="6735432" y="152906"/>
              <a:ext cx="2302004" cy="8776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872" name="Espace réservé du contenu 8">
              <a:extLst>
                <a:ext uri="{FF2B5EF4-FFF2-40B4-BE49-F238E27FC236}">
                  <a16:creationId xmlns:a16="http://schemas.microsoft.com/office/drawing/2014/main" id="{0412BD9B-DB3A-4B8F-B418-836177980FE6}"/>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735432" y="1034896"/>
              <a:ext cx="2302003" cy="683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par>
                                <p:cTn id="16" presetID="1" presetClass="entr" presetSubtype="0" fill="hold" nodeType="withEffect">
                                  <p:stCondLst>
                                    <p:cond delay="0"/>
                                  </p:stCondLst>
                                  <p:childTnLst>
                                    <p:set>
                                      <p:cBhvr>
                                        <p:cTn id="17" dur="1" fill="hold">
                                          <p:stCondLst>
                                            <p:cond delay="0"/>
                                          </p:stCondLst>
                                        </p:cTn>
                                        <p:tgtEl>
                                          <p:spTgt spid="5"/>
                                        </p:tgtEl>
                                        <p:attrNameLst>
                                          <p:attrName>style.visibility</p:attrName>
                                        </p:attrNameLst>
                                      </p:cBhvr>
                                      <p:to>
                                        <p:strVal val="visible"/>
                                      </p:to>
                                    </p:se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par>
                                <p:cTn id="23" presetID="1" presetClass="entr" presetSubtype="0" fill="hold" nodeType="with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re 1">
            <a:extLst>
              <a:ext uri="{FF2B5EF4-FFF2-40B4-BE49-F238E27FC236}">
                <a16:creationId xmlns:a16="http://schemas.microsoft.com/office/drawing/2014/main" id="{79A6A7DF-4AAB-462B-9DA4-0E8378C1F0E0}"/>
              </a:ext>
            </a:extLst>
          </p:cNvPr>
          <p:cNvSpPr>
            <a:spLocks noGrp="1"/>
          </p:cNvSpPr>
          <p:nvPr>
            <p:ph type="title"/>
          </p:nvPr>
        </p:nvSpPr>
        <p:spPr/>
        <p:txBody>
          <a:bodyPr/>
          <a:lstStyle/>
          <a:p>
            <a:r>
              <a:rPr lang="fr-FR" altLang="fr-FR">
                <a:solidFill>
                  <a:srgbClr val="FF7900"/>
                </a:solidFill>
              </a:rPr>
              <a:t>Déclarations d’accessibilité d’un site Web </a:t>
            </a:r>
            <a:br>
              <a:rPr lang="fr-FR" altLang="fr-FR">
                <a:solidFill>
                  <a:srgbClr val="FF7900"/>
                </a:solidFill>
              </a:rPr>
            </a:br>
            <a:endParaRPr lang="fr-FR" altLang="fr-FR">
              <a:solidFill>
                <a:srgbClr val="FF7900"/>
              </a:solidFill>
            </a:endParaRPr>
          </a:p>
        </p:txBody>
      </p:sp>
      <p:pic>
        <p:nvPicPr>
          <p:cNvPr id="5" name="Picture 2" descr="pourcentage obtenus et renseignements généraux des tests">
            <a:extLst>
              <a:ext uri="{FF2B5EF4-FFF2-40B4-BE49-F238E27FC236}">
                <a16:creationId xmlns:a16="http://schemas.microsoft.com/office/drawing/2014/main" id="{CC4CB704-10EA-42BD-8977-B8AC7B767AF7}"/>
              </a:ext>
            </a:extLst>
          </p:cNvPr>
          <p:cNvPicPr>
            <a:picLocks noGrp="1" noChangeAspect="1" noChangeArrowheads="1"/>
          </p:cNvPicPr>
          <p:nvPr>
            <p:ph sz="half" idx="1"/>
          </p:nvPr>
        </p:nvPicPr>
        <p:blipFill rotWithShape="1">
          <a:blip r:embed="rId2" cstate="screen"/>
          <a:srcRect l="6535" r="6286" b="70046"/>
          <a:stretch/>
        </p:blipFill>
        <p:spPr bwMode="auto">
          <a:xfrm>
            <a:off x="827088" y="1414114"/>
            <a:ext cx="8066087" cy="2872484"/>
          </a:xfrm>
          <a:prstGeom prst="rect">
            <a:avLst/>
          </a:prstGeom>
          <a:noFill/>
          <a:ln>
            <a:solidFill>
              <a:schemeClr val="bg1">
                <a:lumMod val="75000"/>
              </a:schemeClr>
            </a:solidFill>
          </a:ln>
        </p:spPr>
      </p:pic>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A8E8576-40F6-44E9-924A-200C9954DEB6}"/>
              </a:ext>
            </a:extLst>
          </p:cNvPr>
          <p:cNvSpPr>
            <a:spLocks noGrp="1"/>
          </p:cNvSpPr>
          <p:nvPr>
            <p:ph type="title"/>
          </p:nvPr>
        </p:nvSpPr>
        <p:spPr/>
        <p:txBody>
          <a:bodyPr/>
          <a:lstStyle/>
          <a:p>
            <a:r>
              <a:rPr lang="fr-FR" altLang="fr-FR" dirty="0">
                <a:solidFill>
                  <a:srgbClr val="FF7900"/>
                </a:solidFill>
              </a:rPr>
              <a:t>Déclarations d’accessibilité d’un site Web </a:t>
            </a:r>
            <a:endParaRPr lang="fr-FR" dirty="0"/>
          </a:p>
        </p:txBody>
      </p:sp>
      <p:pic>
        <p:nvPicPr>
          <p:cNvPr id="4" name="Picture 2" descr="introduction et résultats des tests globaux">
            <a:extLst>
              <a:ext uri="{FF2B5EF4-FFF2-40B4-BE49-F238E27FC236}">
                <a16:creationId xmlns:a16="http://schemas.microsoft.com/office/drawing/2014/main" id="{549B26B2-93E1-4386-869D-EB83B2CB576A}"/>
              </a:ext>
            </a:extLst>
          </p:cNvPr>
          <p:cNvPicPr>
            <a:picLocks noGrp="1" noChangeAspect="1" noChangeArrowheads="1"/>
          </p:cNvPicPr>
          <p:nvPr>
            <p:ph sz="half" idx="1"/>
          </p:nvPr>
        </p:nvPicPr>
        <p:blipFill rotWithShape="1">
          <a:blip r:embed="rId2" cstate="screen"/>
          <a:srcRect l="6535" t="28858" r="6286" b="38712"/>
          <a:stretch/>
        </p:blipFill>
        <p:spPr bwMode="auto">
          <a:xfrm>
            <a:off x="827088" y="1295394"/>
            <a:ext cx="8066087" cy="3109924"/>
          </a:xfrm>
          <a:prstGeom prst="rect">
            <a:avLst/>
          </a:prstGeom>
          <a:noFill/>
          <a:ln>
            <a:solidFill>
              <a:schemeClr val="bg1">
                <a:lumMod val="75000"/>
              </a:schemeClr>
            </a:solidFill>
          </a:ln>
        </p:spPr>
      </p:pic>
    </p:spTree>
    <p:extLst>
      <p:ext uri="{BB962C8B-B14F-4D97-AF65-F5344CB8AC3E}">
        <p14:creationId xmlns:p14="http://schemas.microsoft.com/office/powerpoint/2010/main" val="3052455719"/>
      </p:ext>
    </p:extLst>
  </p:cSld>
  <p:clrMapOvr>
    <a:masterClrMapping/>
  </p:clrMapOvr>
  <p:transition spd="med">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re 1">
            <a:extLst>
              <a:ext uri="{FF2B5EF4-FFF2-40B4-BE49-F238E27FC236}">
                <a16:creationId xmlns:a16="http://schemas.microsoft.com/office/drawing/2014/main" id="{A7F91425-1114-449E-ADBA-5A50809DB2F0}"/>
              </a:ext>
            </a:extLst>
          </p:cNvPr>
          <p:cNvSpPr>
            <a:spLocks noGrp="1"/>
          </p:cNvSpPr>
          <p:nvPr>
            <p:ph type="title"/>
          </p:nvPr>
        </p:nvSpPr>
        <p:spPr>
          <a:xfrm>
            <a:off x="827584" y="176025"/>
            <a:ext cx="8064896" cy="742950"/>
          </a:xfrm>
        </p:spPr>
        <p:txBody>
          <a:bodyPr/>
          <a:lstStyle/>
          <a:p>
            <a:r>
              <a:rPr lang="fr-FR" altLang="fr-FR" dirty="0">
                <a:solidFill>
                  <a:srgbClr val="FF7900"/>
                </a:solidFill>
              </a:rPr>
              <a:t>Déclarations d’accessibilité d’un site Web </a:t>
            </a:r>
            <a:br>
              <a:rPr lang="fr-FR" altLang="fr-FR" dirty="0">
                <a:solidFill>
                  <a:srgbClr val="FF7900"/>
                </a:solidFill>
              </a:rPr>
            </a:br>
            <a:endParaRPr lang="fr-FR" altLang="fr-FR" dirty="0">
              <a:solidFill>
                <a:srgbClr val="FF7900"/>
              </a:solidFill>
            </a:endParaRPr>
          </a:p>
        </p:txBody>
      </p:sp>
      <p:pic>
        <p:nvPicPr>
          <p:cNvPr id="5" name="Picture 2" descr="renseignements généraux de l'audit et pourcentage obtenu">
            <a:extLst>
              <a:ext uri="{FF2B5EF4-FFF2-40B4-BE49-F238E27FC236}">
                <a16:creationId xmlns:a16="http://schemas.microsoft.com/office/drawing/2014/main" id="{8D743ACA-6AAA-448B-88F1-CA628AA92963}"/>
              </a:ext>
            </a:extLst>
          </p:cNvPr>
          <p:cNvPicPr>
            <a:picLocks noGrp="1" noChangeAspect="1" noChangeArrowheads="1"/>
          </p:cNvPicPr>
          <p:nvPr>
            <p:ph sz="half" idx="1"/>
          </p:nvPr>
        </p:nvPicPr>
        <p:blipFill rotWithShape="1">
          <a:blip r:embed="rId2" cstate="screen"/>
          <a:srcRect l="-2986" t="58915" r="2986" b="235"/>
          <a:stretch/>
        </p:blipFill>
        <p:spPr bwMode="auto">
          <a:xfrm>
            <a:off x="97416" y="918316"/>
            <a:ext cx="8795064" cy="3723878"/>
          </a:xfrm>
          <a:prstGeom prst="rect">
            <a:avLst/>
          </a:prstGeom>
          <a:noFill/>
          <a:ln>
            <a:solidFill>
              <a:schemeClr val="bg1">
                <a:lumMod val="75000"/>
              </a:schemeClr>
            </a:solidFill>
          </a:ln>
        </p:spPr>
      </p:pic>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149BFE42-6838-49D7-B237-31C83CE093A6}"/>
              </a:ext>
            </a:extLst>
          </p:cNvPr>
          <p:cNvSpPr>
            <a:spLocks noGrp="1"/>
          </p:cNvSpPr>
          <p:nvPr>
            <p:ph type="title"/>
          </p:nvPr>
        </p:nvSpPr>
        <p:spPr/>
        <p:txBody>
          <a:bodyPr/>
          <a:lstStyle/>
          <a:p>
            <a:pPr>
              <a:spcAft>
                <a:spcPct val="0"/>
              </a:spcAft>
            </a:pPr>
            <a:r>
              <a:rPr lang="fr-FR" altLang="fr-FR"/>
              <a:t>coût de la complexité</a:t>
            </a:r>
          </a:p>
        </p:txBody>
      </p:sp>
      <p:sp>
        <p:nvSpPr>
          <p:cNvPr id="23555" name="Rectangle 3">
            <a:extLst>
              <a:ext uri="{FF2B5EF4-FFF2-40B4-BE49-F238E27FC236}">
                <a16:creationId xmlns:a16="http://schemas.microsoft.com/office/drawing/2014/main" id="{8724B57E-2153-4191-A34E-735156CBA627}"/>
              </a:ext>
            </a:extLst>
          </p:cNvPr>
          <p:cNvSpPr>
            <a:spLocks noGrp="1"/>
          </p:cNvSpPr>
          <p:nvPr>
            <p:ph sz="half" idx="1"/>
          </p:nvPr>
        </p:nvSpPr>
        <p:spPr/>
        <p:txBody>
          <a:bodyPr/>
          <a:lstStyle/>
          <a:p>
            <a:r>
              <a:rPr lang="fr-FR" altLang="fr-FR"/>
              <a:t>chaque modification réalisée durant la phase de production coûte </a:t>
            </a:r>
            <a:r>
              <a:rPr lang="fr-FR" altLang="fr-FR">
                <a:solidFill>
                  <a:schemeClr val="bg1"/>
                </a:solidFill>
                <a:latin typeface="Helvetica 65 Medium" panose="020B0604020202020204" pitchFamily="34" charset="0"/>
              </a:rPr>
              <a:t>plus de 15 fois plus cher</a:t>
            </a:r>
            <a:r>
              <a:rPr lang="fr-FR" altLang="fr-FR"/>
              <a:t> qu'en phase de spécifications !</a:t>
            </a:r>
          </a:p>
          <a:p>
            <a:endParaRPr lang="fr-FR" altLang="fr-FR"/>
          </a:p>
        </p:txBody>
      </p:sp>
      <p:sp>
        <p:nvSpPr>
          <p:cNvPr id="21508" name="Text Box 6">
            <a:extLst>
              <a:ext uri="{FF2B5EF4-FFF2-40B4-BE49-F238E27FC236}">
                <a16:creationId xmlns:a16="http://schemas.microsoft.com/office/drawing/2014/main" id="{2186AF91-7D1B-4740-9318-3F4038485B2B}"/>
              </a:ext>
            </a:extLst>
          </p:cNvPr>
          <p:cNvSpPr txBox="1">
            <a:spLocks noChangeArrowheads="1"/>
          </p:cNvSpPr>
          <p:nvPr/>
        </p:nvSpPr>
        <p:spPr bwMode="auto">
          <a:xfrm>
            <a:off x="2203450" y="1943100"/>
            <a:ext cx="3070225" cy="485775"/>
          </a:xfrm>
          <a:prstGeom prst="wedgeRoundRectCallout">
            <a:avLst>
              <a:gd name="adj1" fmla="val 34725"/>
              <a:gd name="adj2" fmla="val 84917"/>
              <a:gd name="adj3" fmla="val 16667"/>
            </a:avLst>
          </a:prstGeom>
          <a:solidFill>
            <a:schemeClr val="tx1"/>
          </a:solidFill>
          <a:ln w="9525"/>
        </p:spPr>
        <p:style>
          <a:lnRef idx="2">
            <a:schemeClr val="accent1"/>
          </a:lnRef>
          <a:fillRef idx="1">
            <a:schemeClr val="lt1"/>
          </a:fillRef>
          <a:effectRef idx="0">
            <a:schemeClr val="accent1"/>
          </a:effectRef>
          <a:fontRef idx="minor">
            <a:schemeClr val="dk1"/>
          </a:fontRef>
        </p:style>
        <p:txBody>
          <a:bodyPr lIns="67500" tIns="35100" rIns="67500" bIns="3510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lr>
                <a:schemeClr val="tx1"/>
              </a:buClr>
              <a:buFont typeface="Helvetica 45 Light" pitchFamily="34" charset="0"/>
              <a:buChar char="&gt;"/>
              <a:defRPr>
                <a:solidFill>
                  <a:schemeClr val="tx1"/>
                </a:solidFill>
                <a:latin typeface="Helvetica 45 Light" pitchFamily="34" charset="0"/>
              </a:defRPr>
            </a:lvl2pPr>
            <a:lvl3pPr marL="1143000" indent="-228600" eaLnBrk="0" hangingPunct="0">
              <a:spcAft>
                <a:spcPct val="25000"/>
              </a:spcAft>
              <a:buClr>
                <a:schemeClr val="tx1"/>
              </a:buClr>
              <a:buFont typeface="Helvetica 45 Light" pitchFamily="34"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Tx/>
              <a:buSzTx/>
              <a:buFontTx/>
              <a:buNone/>
              <a:defRPr/>
            </a:pPr>
            <a:r>
              <a:rPr lang="fr-FR" altLang="fr-FR" sz="1200" dirty="0">
                <a:solidFill>
                  <a:schemeClr val="bg1"/>
                </a:solidFill>
                <a:latin typeface="Helvetica" pitchFamily="34" charset="0"/>
                <a:cs typeface="Times New Roman" pitchFamily="18" charset="0"/>
              </a:rPr>
              <a:t>coût d'une modification</a:t>
            </a:r>
            <a:br>
              <a:rPr lang="fr-FR" altLang="fr-FR" sz="1200" dirty="0">
                <a:solidFill>
                  <a:schemeClr val="bg1"/>
                </a:solidFill>
                <a:latin typeface="Helvetica" pitchFamily="34" charset="0"/>
                <a:cs typeface="Times New Roman" pitchFamily="18" charset="0"/>
              </a:rPr>
            </a:br>
            <a:r>
              <a:rPr lang="fr-FR" altLang="fr-FR" sz="1200" dirty="0">
                <a:solidFill>
                  <a:schemeClr val="bg1"/>
                </a:solidFill>
                <a:latin typeface="Helvetica" pitchFamily="34" charset="0"/>
                <a:cs typeface="Times New Roman" pitchFamily="18" charset="0"/>
              </a:rPr>
              <a:t>selon les phases de développement</a:t>
            </a:r>
          </a:p>
        </p:txBody>
      </p:sp>
      <p:sp>
        <p:nvSpPr>
          <p:cNvPr id="21509" name="Rectangle 5">
            <a:extLst>
              <a:ext uri="{FF2B5EF4-FFF2-40B4-BE49-F238E27FC236}">
                <a16:creationId xmlns:a16="http://schemas.microsoft.com/office/drawing/2014/main" id="{A01AD217-499C-4ED6-B855-A3DC149B6DF1}"/>
              </a:ext>
            </a:extLst>
          </p:cNvPr>
          <p:cNvSpPr>
            <a:spLocks noChangeArrowheads="1"/>
          </p:cNvSpPr>
          <p:nvPr/>
        </p:nvSpPr>
        <p:spPr bwMode="auto">
          <a:xfrm>
            <a:off x="2124075" y="3170238"/>
            <a:ext cx="881063" cy="179387"/>
          </a:xfrm>
          <a:prstGeom prst="rect">
            <a:avLst/>
          </a:prstGeom>
          <a:solidFill>
            <a:srgbClr val="C2BFB8"/>
          </a:solidFill>
          <a:ln>
            <a:noFill/>
          </a:ln>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lr>
                <a:schemeClr val="tx1"/>
              </a:buClr>
              <a:buFont typeface="Helvetica 45 Light" pitchFamily="34" charset="0"/>
              <a:buChar char="&gt;"/>
              <a:defRPr>
                <a:solidFill>
                  <a:schemeClr val="tx1"/>
                </a:solidFill>
                <a:latin typeface="Helvetica 45 Light" pitchFamily="34" charset="0"/>
              </a:defRPr>
            </a:lvl2pPr>
            <a:lvl3pPr marL="1143000" indent="-228600" eaLnBrk="0" hangingPunct="0">
              <a:spcAft>
                <a:spcPct val="25000"/>
              </a:spcAft>
              <a:buClr>
                <a:schemeClr val="tx1"/>
              </a:buClr>
              <a:buFont typeface="Helvetica 45 Light" pitchFamily="34"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ts val="0"/>
              </a:spcBef>
              <a:spcAft>
                <a:spcPct val="0"/>
              </a:spcAft>
              <a:buClrTx/>
              <a:buSzTx/>
              <a:buFont typeface="Wingdings" pitchFamily="2" charset="2"/>
              <a:buNone/>
              <a:defRPr/>
            </a:pPr>
            <a:r>
              <a:rPr lang="fr-FR" altLang="fr-FR" sz="1200" dirty="0">
                <a:solidFill>
                  <a:srgbClr val="424A52"/>
                </a:solidFill>
                <a:latin typeface="Arial" charset="0"/>
                <a:ea typeface="+mn-ea"/>
                <a:cs typeface="Arial" charset="0"/>
              </a:rPr>
              <a:t>1 €</a:t>
            </a:r>
          </a:p>
        </p:txBody>
      </p:sp>
      <p:sp>
        <p:nvSpPr>
          <p:cNvPr id="21510" name="Rectangle 6">
            <a:extLst>
              <a:ext uri="{FF2B5EF4-FFF2-40B4-BE49-F238E27FC236}">
                <a16:creationId xmlns:a16="http://schemas.microsoft.com/office/drawing/2014/main" id="{89C21BEA-D4DF-40D8-BD80-B0CAE215AA7A}"/>
              </a:ext>
            </a:extLst>
          </p:cNvPr>
          <p:cNvSpPr>
            <a:spLocks noChangeArrowheads="1"/>
          </p:cNvSpPr>
          <p:nvPr/>
        </p:nvSpPr>
        <p:spPr bwMode="auto">
          <a:xfrm>
            <a:off x="3041650" y="3030538"/>
            <a:ext cx="842963" cy="339725"/>
          </a:xfrm>
          <a:prstGeom prst="rect">
            <a:avLst/>
          </a:prstGeom>
          <a:solidFill>
            <a:srgbClr val="C2BFB8"/>
          </a:solidFill>
          <a:ln>
            <a:noFill/>
          </a:ln>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lr>
                <a:schemeClr val="tx1"/>
              </a:buClr>
              <a:buFont typeface="Helvetica 45 Light" pitchFamily="34" charset="0"/>
              <a:buChar char="&gt;"/>
              <a:defRPr>
                <a:solidFill>
                  <a:schemeClr val="tx1"/>
                </a:solidFill>
                <a:latin typeface="Helvetica 45 Light" pitchFamily="34" charset="0"/>
              </a:defRPr>
            </a:lvl2pPr>
            <a:lvl3pPr marL="1143000" indent="-228600" eaLnBrk="0" hangingPunct="0">
              <a:spcAft>
                <a:spcPct val="25000"/>
              </a:spcAft>
              <a:buClr>
                <a:schemeClr val="tx1"/>
              </a:buClr>
              <a:buFont typeface="Helvetica 45 Light" pitchFamily="34"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ts val="0"/>
              </a:spcBef>
              <a:spcAft>
                <a:spcPct val="0"/>
              </a:spcAft>
              <a:buClrTx/>
              <a:buSzTx/>
              <a:buFont typeface="Wingdings" pitchFamily="2" charset="2"/>
              <a:buNone/>
              <a:defRPr/>
            </a:pPr>
            <a:r>
              <a:rPr lang="fr-FR" altLang="fr-FR" sz="1600" dirty="0">
                <a:solidFill>
                  <a:srgbClr val="424A52"/>
                </a:solidFill>
                <a:latin typeface="Arial" charset="0"/>
                <a:ea typeface="+mn-ea"/>
                <a:cs typeface="Arial" charset="0"/>
              </a:rPr>
              <a:t>4 €</a:t>
            </a:r>
          </a:p>
        </p:txBody>
      </p:sp>
      <p:sp>
        <p:nvSpPr>
          <p:cNvPr id="21511" name="Rectangle 7">
            <a:extLst>
              <a:ext uri="{FF2B5EF4-FFF2-40B4-BE49-F238E27FC236}">
                <a16:creationId xmlns:a16="http://schemas.microsoft.com/office/drawing/2014/main" id="{32BF027B-C142-4B6D-8C17-484F37494961}"/>
              </a:ext>
            </a:extLst>
          </p:cNvPr>
          <p:cNvSpPr>
            <a:spLocks noChangeArrowheads="1"/>
          </p:cNvSpPr>
          <p:nvPr/>
        </p:nvSpPr>
        <p:spPr bwMode="auto">
          <a:xfrm>
            <a:off x="3924300" y="2676525"/>
            <a:ext cx="1685925" cy="709613"/>
          </a:xfrm>
          <a:prstGeom prst="rect">
            <a:avLst/>
          </a:prstGeom>
          <a:solidFill>
            <a:srgbClr val="C2BFB8"/>
          </a:solidFill>
          <a:ln>
            <a:noFill/>
          </a:ln>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lr>
                <a:schemeClr val="tx1"/>
              </a:buClr>
              <a:buFont typeface="Helvetica 45 Light" pitchFamily="34" charset="0"/>
              <a:buChar char="&gt;"/>
              <a:defRPr>
                <a:solidFill>
                  <a:schemeClr val="tx1"/>
                </a:solidFill>
                <a:latin typeface="Helvetica 45 Light" pitchFamily="34" charset="0"/>
              </a:defRPr>
            </a:lvl2pPr>
            <a:lvl3pPr marL="1143000" indent="-228600" eaLnBrk="0" hangingPunct="0">
              <a:spcAft>
                <a:spcPct val="25000"/>
              </a:spcAft>
              <a:buClr>
                <a:schemeClr val="tx1"/>
              </a:buClr>
              <a:buFont typeface="Helvetica 45 Light" pitchFamily="34"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ts val="0"/>
              </a:spcBef>
              <a:spcAft>
                <a:spcPct val="0"/>
              </a:spcAft>
              <a:buClrTx/>
              <a:buSzTx/>
              <a:buFont typeface="Wingdings" pitchFamily="2" charset="2"/>
              <a:buNone/>
              <a:defRPr/>
            </a:pPr>
            <a:r>
              <a:rPr lang="fr-FR" altLang="fr-FR" sz="1600" dirty="0">
                <a:solidFill>
                  <a:srgbClr val="424A52"/>
                </a:solidFill>
                <a:latin typeface="Arial" charset="0"/>
                <a:ea typeface="+mn-ea"/>
                <a:cs typeface="Arial" charset="0"/>
              </a:rPr>
              <a:t>40 €</a:t>
            </a:r>
          </a:p>
          <a:p>
            <a:pPr algn="ctr" defTabSz="914400" eaLnBrk="1" fontAlgn="auto" hangingPunct="1">
              <a:lnSpc>
                <a:spcPts val="1100"/>
              </a:lnSpc>
              <a:spcBef>
                <a:spcPts val="0"/>
              </a:spcBef>
              <a:spcAft>
                <a:spcPct val="0"/>
              </a:spcAft>
              <a:buClrTx/>
              <a:buSzTx/>
              <a:buFont typeface="Wingdings" pitchFamily="2" charset="2"/>
              <a:buNone/>
              <a:defRPr/>
            </a:pPr>
            <a:endParaRPr lang="fr-FR" altLang="fr-FR" sz="1600" dirty="0">
              <a:solidFill>
                <a:srgbClr val="424A52"/>
              </a:solidFill>
              <a:latin typeface="Arial" charset="0"/>
              <a:ea typeface="+mn-ea"/>
              <a:cs typeface="Arial" charset="0"/>
            </a:endParaRPr>
          </a:p>
          <a:p>
            <a:pPr algn="ctr" defTabSz="914400" eaLnBrk="1" fontAlgn="auto" hangingPunct="1">
              <a:spcBef>
                <a:spcPts val="0"/>
              </a:spcBef>
              <a:spcAft>
                <a:spcPct val="0"/>
              </a:spcAft>
              <a:buClrTx/>
              <a:buSzTx/>
              <a:buFontTx/>
              <a:buNone/>
              <a:defRPr/>
            </a:pPr>
            <a:endParaRPr lang="fr-FR" altLang="fr-FR" sz="1500" dirty="0">
              <a:solidFill>
                <a:srgbClr val="000000"/>
              </a:solidFill>
              <a:ea typeface="+mn-ea"/>
            </a:endParaRPr>
          </a:p>
        </p:txBody>
      </p:sp>
      <p:sp>
        <p:nvSpPr>
          <p:cNvPr id="21512" name="Rectangle 8">
            <a:extLst>
              <a:ext uri="{FF2B5EF4-FFF2-40B4-BE49-F238E27FC236}">
                <a16:creationId xmlns:a16="http://schemas.microsoft.com/office/drawing/2014/main" id="{B3C9D23C-34E0-4B18-8280-A2BB9A07CFF0}"/>
              </a:ext>
            </a:extLst>
          </p:cNvPr>
          <p:cNvSpPr>
            <a:spLocks noChangeArrowheads="1"/>
          </p:cNvSpPr>
          <p:nvPr/>
        </p:nvSpPr>
        <p:spPr bwMode="auto">
          <a:xfrm>
            <a:off x="5651500" y="2066925"/>
            <a:ext cx="792163" cy="1308100"/>
          </a:xfrm>
          <a:prstGeom prst="rect">
            <a:avLst/>
          </a:prstGeom>
          <a:solidFill>
            <a:srgbClr val="C2BFB8"/>
          </a:solidFill>
          <a:ln>
            <a:noFill/>
          </a:ln>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lr>
                <a:schemeClr val="tx1"/>
              </a:buClr>
              <a:buFont typeface="Helvetica 45 Light" pitchFamily="34" charset="0"/>
              <a:buChar char="&gt;"/>
              <a:defRPr>
                <a:solidFill>
                  <a:schemeClr val="tx1"/>
                </a:solidFill>
                <a:latin typeface="Helvetica 45 Light" pitchFamily="34" charset="0"/>
              </a:defRPr>
            </a:lvl2pPr>
            <a:lvl3pPr marL="1143000" indent="-228600" eaLnBrk="0" hangingPunct="0">
              <a:spcAft>
                <a:spcPct val="25000"/>
              </a:spcAft>
              <a:buClr>
                <a:schemeClr val="tx1"/>
              </a:buClr>
              <a:buFont typeface="Helvetica 45 Light" pitchFamily="34"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1600" dirty="0">
                <a:solidFill>
                  <a:srgbClr val="424A52"/>
                </a:solidFill>
                <a:latin typeface="Arial" charset="0"/>
                <a:ea typeface="+mn-ea"/>
                <a:cs typeface="Arial" charset="0"/>
              </a:rPr>
              <a:t>70 €</a:t>
            </a:r>
          </a:p>
          <a:p>
            <a:pPr algn="ctr" defTabSz="914400" eaLnBrk="1" fontAlgn="auto" hangingPunct="1">
              <a:lnSpc>
                <a:spcPts val="1600"/>
              </a:lnSpc>
              <a:spcBef>
                <a:spcPct val="50000"/>
              </a:spcBef>
              <a:spcAft>
                <a:spcPct val="0"/>
              </a:spcAft>
              <a:buClr>
                <a:srgbClr val="000000"/>
              </a:buClr>
              <a:buSzPct val="80000"/>
              <a:buFont typeface="Wingdings" pitchFamily="2" charset="2"/>
              <a:buNone/>
              <a:defRPr/>
            </a:pPr>
            <a:endParaRPr lang="fr-FR" altLang="fr-FR" sz="1600" dirty="0">
              <a:solidFill>
                <a:srgbClr val="424A52"/>
              </a:solidFill>
              <a:latin typeface="Arial" charset="0"/>
              <a:ea typeface="+mn-ea"/>
              <a:cs typeface="Arial" charset="0"/>
            </a:endParaRPr>
          </a:p>
          <a:p>
            <a:pPr defTabSz="914400" eaLnBrk="1" fontAlgn="auto" hangingPunct="1">
              <a:lnSpc>
                <a:spcPts val="1600"/>
              </a:lnSpc>
              <a:spcBef>
                <a:spcPts val="0"/>
              </a:spcBef>
              <a:spcAft>
                <a:spcPct val="0"/>
              </a:spcAft>
              <a:buClrTx/>
              <a:buSzTx/>
              <a:buFontTx/>
              <a:buNone/>
              <a:defRPr/>
            </a:pPr>
            <a:endParaRPr lang="fr-FR" altLang="fr-FR" sz="1500" dirty="0">
              <a:solidFill>
                <a:srgbClr val="000000"/>
              </a:solidFill>
              <a:ea typeface="+mn-ea"/>
            </a:endParaRPr>
          </a:p>
          <a:p>
            <a:pPr defTabSz="914400" eaLnBrk="1" fontAlgn="auto" hangingPunct="1">
              <a:lnSpc>
                <a:spcPts val="1600"/>
              </a:lnSpc>
              <a:spcBef>
                <a:spcPts val="0"/>
              </a:spcBef>
              <a:spcAft>
                <a:spcPct val="0"/>
              </a:spcAft>
              <a:buClrTx/>
              <a:buSzTx/>
              <a:buFontTx/>
              <a:buNone/>
              <a:defRPr/>
            </a:pPr>
            <a:endParaRPr lang="fr-FR" altLang="fr-FR" sz="1500" dirty="0">
              <a:solidFill>
                <a:srgbClr val="000000"/>
              </a:solidFill>
              <a:ea typeface="+mn-ea"/>
            </a:endParaRPr>
          </a:p>
          <a:p>
            <a:pPr defTabSz="914400" eaLnBrk="1" fontAlgn="auto" hangingPunct="1">
              <a:spcBef>
                <a:spcPts val="0"/>
              </a:spcBef>
              <a:spcAft>
                <a:spcPct val="0"/>
              </a:spcAft>
              <a:buClrTx/>
              <a:buSzTx/>
              <a:buFontTx/>
              <a:buNone/>
              <a:defRPr/>
            </a:pPr>
            <a:endParaRPr lang="fr-FR" altLang="fr-FR" sz="1500" dirty="0">
              <a:solidFill>
                <a:srgbClr val="000000"/>
              </a:solidFill>
              <a:ea typeface="+mn-ea"/>
            </a:endParaRPr>
          </a:p>
        </p:txBody>
      </p:sp>
      <p:sp>
        <p:nvSpPr>
          <p:cNvPr id="21516" name="Text Box 12">
            <a:extLst>
              <a:ext uri="{FF2B5EF4-FFF2-40B4-BE49-F238E27FC236}">
                <a16:creationId xmlns:a16="http://schemas.microsoft.com/office/drawing/2014/main" id="{A7A78270-E034-4C57-841D-2ED7E9DDDEFA}"/>
              </a:ext>
            </a:extLst>
          </p:cNvPr>
          <p:cNvSpPr txBox="1">
            <a:spLocks noChangeArrowheads="1"/>
          </p:cNvSpPr>
          <p:nvPr/>
        </p:nvSpPr>
        <p:spPr bwMode="auto">
          <a:xfrm>
            <a:off x="1692275" y="4075113"/>
            <a:ext cx="5543550" cy="207962"/>
          </a:xfrm>
          <a:prstGeom prst="rect">
            <a:avLst/>
          </a:prstGeom>
          <a:solidFill>
            <a:srgbClr val="FFFFFF"/>
          </a:solidFill>
          <a:ln>
            <a:noFill/>
          </a:ln>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lr>
                <a:schemeClr val="tx1"/>
              </a:buClr>
              <a:buFont typeface="Helvetica 45 Light" pitchFamily="34" charset="0"/>
              <a:buChar char="&gt;"/>
              <a:defRPr>
                <a:solidFill>
                  <a:schemeClr val="tx1"/>
                </a:solidFill>
                <a:latin typeface="Helvetica 45 Light" pitchFamily="34" charset="0"/>
              </a:defRPr>
            </a:lvl2pPr>
            <a:lvl3pPr marL="1143000" indent="-228600" eaLnBrk="0" hangingPunct="0">
              <a:spcAft>
                <a:spcPct val="25000"/>
              </a:spcAft>
              <a:buClr>
                <a:schemeClr val="tx1"/>
              </a:buClr>
              <a:buFont typeface="Helvetica 45 Light" pitchFamily="34"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ct val="50000"/>
              </a:spcBef>
              <a:spcAft>
                <a:spcPct val="0"/>
              </a:spcAft>
              <a:buClr>
                <a:srgbClr val="000000"/>
              </a:buClr>
              <a:buSzPct val="80000"/>
              <a:buFont typeface="Wingdings" pitchFamily="2" charset="2"/>
              <a:buNone/>
              <a:defRPr/>
            </a:pPr>
            <a:r>
              <a:rPr lang="en-US" altLang="fr-FR" sz="750" u="sng" dirty="0">
                <a:solidFill>
                  <a:srgbClr val="424A52"/>
                </a:solidFill>
                <a:latin typeface="Arial" charset="0"/>
                <a:ea typeface="+mn-ea"/>
                <a:cs typeface="Arial" charset="0"/>
              </a:rPr>
              <a:t>sources</a:t>
            </a:r>
            <a:r>
              <a:rPr lang="en-US" altLang="fr-FR" sz="750" dirty="0">
                <a:solidFill>
                  <a:srgbClr val="424A52"/>
                </a:solidFill>
                <a:latin typeface="Arial" charset="0"/>
                <a:ea typeface="+mn-ea"/>
                <a:cs typeface="Arial" charset="0"/>
              </a:rPr>
              <a:t> : formation e-learning CCU, Orange Labs, </a:t>
            </a:r>
            <a:r>
              <a:rPr lang="en-US" altLang="fr-FR" sz="750" i="1" dirty="0">
                <a:solidFill>
                  <a:srgbClr val="424A52"/>
                </a:solidFill>
                <a:latin typeface="Arial" charset="0"/>
                <a:ea typeface="+mn-ea"/>
                <a:cs typeface="Arial" charset="0"/>
              </a:rPr>
              <a:t>Software</a:t>
            </a:r>
            <a:r>
              <a:rPr lang="en-US" altLang="fr-FR" sz="750" dirty="0">
                <a:solidFill>
                  <a:srgbClr val="424A52"/>
                </a:solidFill>
                <a:latin typeface="Arial" charset="0"/>
                <a:ea typeface="+mn-ea"/>
                <a:cs typeface="Arial" charset="0"/>
              </a:rPr>
              <a:t>, </a:t>
            </a:r>
            <a:r>
              <a:rPr lang="en-US" altLang="fr-FR" sz="750" i="1" dirty="0">
                <a:solidFill>
                  <a:srgbClr val="424A52"/>
                </a:solidFill>
                <a:latin typeface="Arial" charset="0"/>
                <a:ea typeface="+mn-ea"/>
                <a:cs typeface="Arial" charset="0"/>
              </a:rPr>
              <a:t>Engineering</a:t>
            </a:r>
            <a:r>
              <a:rPr lang="en-US" altLang="fr-FR" sz="750" dirty="0">
                <a:solidFill>
                  <a:srgbClr val="424A52"/>
                </a:solidFill>
                <a:latin typeface="Arial" charset="0"/>
                <a:ea typeface="+mn-ea"/>
                <a:cs typeface="Arial" charset="0"/>
              </a:rPr>
              <a:t>, </a:t>
            </a:r>
            <a:r>
              <a:rPr lang="en-US" altLang="fr-FR" sz="750" i="1" dirty="0">
                <a:solidFill>
                  <a:srgbClr val="424A52"/>
                </a:solidFill>
                <a:latin typeface="Arial" charset="0"/>
                <a:ea typeface="+mn-ea"/>
                <a:cs typeface="Arial" charset="0"/>
              </a:rPr>
              <a:t>A Practitioners Approach</a:t>
            </a:r>
            <a:r>
              <a:rPr lang="en-US" altLang="fr-FR" sz="750" dirty="0">
                <a:solidFill>
                  <a:srgbClr val="424A52"/>
                </a:solidFill>
                <a:latin typeface="Arial" charset="0"/>
                <a:ea typeface="+mn-ea"/>
                <a:cs typeface="Arial" charset="0"/>
              </a:rPr>
              <a:t>, Robert Pressman, 1992</a:t>
            </a:r>
          </a:p>
        </p:txBody>
      </p:sp>
      <p:sp>
        <p:nvSpPr>
          <p:cNvPr id="21518" name="AutoShape 14">
            <a:extLst>
              <a:ext uri="{FF2B5EF4-FFF2-40B4-BE49-F238E27FC236}">
                <a16:creationId xmlns:a16="http://schemas.microsoft.com/office/drawing/2014/main" id="{4619B504-9F4C-4D39-969B-F836A8BF40D4}"/>
              </a:ext>
            </a:extLst>
          </p:cNvPr>
          <p:cNvSpPr>
            <a:spLocks noChangeAspect="1" noChangeArrowheads="1" noTextEdit="1"/>
          </p:cNvSpPr>
          <p:nvPr/>
        </p:nvSpPr>
        <p:spPr bwMode="auto">
          <a:xfrm>
            <a:off x="2041525" y="3302000"/>
            <a:ext cx="4652963" cy="442913"/>
          </a:xfrm>
          <a:prstGeom prst="rect">
            <a:avLst/>
          </a:prstGeom>
          <a:noFill/>
          <a:ln>
            <a:noFill/>
          </a:ln>
        </p:spPr>
        <p:txBody>
          <a:bodyPr/>
          <a:lstStyle/>
          <a:p>
            <a:pPr defTabSz="914400" eaLnBrk="1" fontAlgn="auto" hangingPunct="1">
              <a:spcBef>
                <a:spcPts val="0"/>
              </a:spcBef>
              <a:spcAft>
                <a:spcPts val="0"/>
              </a:spcAft>
              <a:defRPr/>
            </a:pPr>
            <a:endParaRPr lang="fr-FR" sz="1350">
              <a:solidFill>
                <a:srgbClr val="000000"/>
              </a:solidFill>
              <a:latin typeface="Helvetica 75 Bold"/>
              <a:ea typeface="+mn-ea"/>
            </a:endParaRPr>
          </a:p>
        </p:txBody>
      </p:sp>
      <p:sp>
        <p:nvSpPr>
          <p:cNvPr id="21519" name="Rectangle 15">
            <a:extLst>
              <a:ext uri="{FF2B5EF4-FFF2-40B4-BE49-F238E27FC236}">
                <a16:creationId xmlns:a16="http://schemas.microsoft.com/office/drawing/2014/main" id="{0F2B33CC-9189-4BBA-9917-159D898E3D1A}"/>
              </a:ext>
            </a:extLst>
          </p:cNvPr>
          <p:cNvSpPr>
            <a:spLocks noChangeArrowheads="1"/>
          </p:cNvSpPr>
          <p:nvPr/>
        </p:nvSpPr>
        <p:spPr bwMode="auto">
          <a:xfrm>
            <a:off x="2181225" y="3597275"/>
            <a:ext cx="4375150" cy="355600"/>
          </a:xfrm>
          <a:prstGeom prst="rect">
            <a:avLst/>
          </a:prstGeom>
          <a:solidFill>
            <a:srgbClr val="FF6600"/>
          </a:solidFill>
          <a:ln>
            <a:noFill/>
          </a:ln>
        </p:spPr>
        <p:txBody>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lr>
                <a:schemeClr val="tx1"/>
              </a:buClr>
              <a:buFont typeface="Helvetica 45 Light" pitchFamily="34" charset="0"/>
              <a:buChar char="&gt;"/>
              <a:defRPr>
                <a:solidFill>
                  <a:schemeClr val="tx1"/>
                </a:solidFill>
                <a:latin typeface="Helvetica 45 Light" pitchFamily="34" charset="0"/>
              </a:defRPr>
            </a:lvl2pPr>
            <a:lvl3pPr marL="1143000" indent="-228600" eaLnBrk="0" hangingPunct="0">
              <a:spcAft>
                <a:spcPct val="25000"/>
              </a:spcAft>
              <a:buClr>
                <a:schemeClr val="tx1"/>
              </a:buClr>
              <a:buFont typeface="Helvetica 45 Light" pitchFamily="34"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endParaRPr lang="fr-FR" altLang="fr-FR" sz="1500">
              <a:solidFill>
                <a:srgbClr val="000000"/>
              </a:solidFill>
              <a:ea typeface="+mn-ea"/>
            </a:endParaRPr>
          </a:p>
        </p:txBody>
      </p:sp>
      <p:sp>
        <p:nvSpPr>
          <p:cNvPr id="21520" name="Rectangle 16">
            <a:extLst>
              <a:ext uri="{FF2B5EF4-FFF2-40B4-BE49-F238E27FC236}">
                <a16:creationId xmlns:a16="http://schemas.microsoft.com/office/drawing/2014/main" id="{6F9B0843-5893-4567-A8A0-561B5E1C5A38}"/>
              </a:ext>
            </a:extLst>
          </p:cNvPr>
          <p:cNvSpPr>
            <a:spLocks noChangeArrowheads="1"/>
          </p:cNvSpPr>
          <p:nvPr/>
        </p:nvSpPr>
        <p:spPr bwMode="auto">
          <a:xfrm>
            <a:off x="2279650" y="3706813"/>
            <a:ext cx="635000" cy="138112"/>
          </a:xfrm>
          <a:prstGeom prst="rect">
            <a:avLst/>
          </a:prstGeom>
          <a:noFill/>
          <a:ln>
            <a:noFill/>
          </a:ln>
        </p:spPr>
        <p:txBody>
          <a:bodyPr wrap="none" lIns="0" tIns="0" rIns="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lr>
                <a:schemeClr val="tx1"/>
              </a:buClr>
              <a:buFont typeface="Helvetica 45 Light" pitchFamily="34" charset="0"/>
              <a:buChar char="&gt;"/>
              <a:defRPr>
                <a:solidFill>
                  <a:schemeClr val="tx1"/>
                </a:solidFill>
                <a:latin typeface="Helvetica 45 Light" pitchFamily="34" charset="0"/>
              </a:defRPr>
            </a:lvl2pPr>
            <a:lvl3pPr marL="1143000" indent="-228600" eaLnBrk="0" hangingPunct="0">
              <a:spcAft>
                <a:spcPct val="25000"/>
              </a:spcAft>
              <a:buClr>
                <a:schemeClr val="tx1"/>
              </a:buClr>
              <a:buFont typeface="Helvetica 45 Light" pitchFamily="34"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r>
              <a:rPr lang="fr-FR" altLang="fr-FR" sz="900">
                <a:solidFill>
                  <a:srgbClr val="FFFFFF"/>
                </a:solidFill>
                <a:latin typeface="Arial" charset="0"/>
                <a:ea typeface="+mn-ea"/>
              </a:rPr>
              <a:t>opportunités</a:t>
            </a:r>
            <a:endParaRPr lang="fr-FR" altLang="fr-FR" sz="900">
              <a:solidFill>
                <a:srgbClr val="000000"/>
              </a:solidFill>
              <a:latin typeface="C39HrP24DhTt" pitchFamily="2" charset="0"/>
              <a:ea typeface="+mn-ea"/>
            </a:endParaRPr>
          </a:p>
        </p:txBody>
      </p:sp>
      <p:sp>
        <p:nvSpPr>
          <p:cNvPr id="21521" name="Rectangle 17">
            <a:extLst>
              <a:ext uri="{FF2B5EF4-FFF2-40B4-BE49-F238E27FC236}">
                <a16:creationId xmlns:a16="http://schemas.microsoft.com/office/drawing/2014/main" id="{C32CAC56-9215-4C33-BC16-A45D1C1E4E00}"/>
              </a:ext>
            </a:extLst>
          </p:cNvPr>
          <p:cNvSpPr>
            <a:spLocks noChangeArrowheads="1"/>
          </p:cNvSpPr>
          <p:nvPr/>
        </p:nvSpPr>
        <p:spPr bwMode="auto">
          <a:xfrm>
            <a:off x="3132138" y="3706813"/>
            <a:ext cx="692150" cy="138112"/>
          </a:xfrm>
          <a:prstGeom prst="rect">
            <a:avLst/>
          </a:prstGeom>
          <a:noFill/>
          <a:ln>
            <a:noFill/>
          </a:ln>
        </p:spPr>
        <p:txBody>
          <a:bodyPr wrap="none" lIns="0" tIns="0" rIns="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lr>
                <a:schemeClr val="tx1"/>
              </a:buClr>
              <a:buFont typeface="Helvetica 45 Light" pitchFamily="34" charset="0"/>
              <a:buChar char="&gt;"/>
              <a:defRPr>
                <a:solidFill>
                  <a:schemeClr val="tx1"/>
                </a:solidFill>
                <a:latin typeface="Helvetica 45 Light" pitchFamily="34" charset="0"/>
              </a:defRPr>
            </a:lvl2pPr>
            <a:lvl3pPr marL="1143000" indent="-228600" eaLnBrk="0" hangingPunct="0">
              <a:spcAft>
                <a:spcPct val="25000"/>
              </a:spcAft>
              <a:buClr>
                <a:schemeClr val="tx1"/>
              </a:buClr>
              <a:buFont typeface="Helvetica 45 Light" pitchFamily="34"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r>
              <a:rPr lang="fr-FR" altLang="fr-FR" sz="900">
                <a:solidFill>
                  <a:srgbClr val="FFFFFF"/>
                </a:solidFill>
                <a:latin typeface="Arial" charset="0"/>
                <a:ea typeface="+mn-ea"/>
              </a:rPr>
              <a:t>spécifications</a:t>
            </a:r>
            <a:endParaRPr lang="fr-FR" altLang="fr-FR" sz="900">
              <a:solidFill>
                <a:srgbClr val="000000"/>
              </a:solidFill>
              <a:latin typeface="C39HrP24DhTt" pitchFamily="2" charset="0"/>
              <a:ea typeface="+mn-ea"/>
            </a:endParaRPr>
          </a:p>
        </p:txBody>
      </p:sp>
      <p:sp>
        <p:nvSpPr>
          <p:cNvPr id="21522" name="Rectangle 18">
            <a:extLst>
              <a:ext uri="{FF2B5EF4-FFF2-40B4-BE49-F238E27FC236}">
                <a16:creationId xmlns:a16="http://schemas.microsoft.com/office/drawing/2014/main" id="{3A0E879A-7C92-456E-9140-C3858ABE1128}"/>
              </a:ext>
            </a:extLst>
          </p:cNvPr>
          <p:cNvSpPr>
            <a:spLocks noChangeArrowheads="1"/>
          </p:cNvSpPr>
          <p:nvPr/>
        </p:nvSpPr>
        <p:spPr bwMode="auto">
          <a:xfrm>
            <a:off x="3975100" y="3706813"/>
            <a:ext cx="787400" cy="138112"/>
          </a:xfrm>
          <a:prstGeom prst="rect">
            <a:avLst/>
          </a:prstGeom>
          <a:noFill/>
          <a:ln>
            <a:noFill/>
          </a:ln>
        </p:spPr>
        <p:txBody>
          <a:bodyPr wrap="none" lIns="0" tIns="0" rIns="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lr>
                <a:schemeClr val="tx1"/>
              </a:buClr>
              <a:buFont typeface="Helvetica 45 Light" pitchFamily="34" charset="0"/>
              <a:buChar char="&gt;"/>
              <a:defRPr>
                <a:solidFill>
                  <a:schemeClr val="tx1"/>
                </a:solidFill>
                <a:latin typeface="Helvetica 45 Light" pitchFamily="34" charset="0"/>
              </a:defRPr>
            </a:lvl2pPr>
            <a:lvl3pPr marL="1143000" indent="-228600" eaLnBrk="0" hangingPunct="0">
              <a:spcAft>
                <a:spcPct val="25000"/>
              </a:spcAft>
              <a:buClr>
                <a:schemeClr val="tx1"/>
              </a:buClr>
              <a:buFont typeface="Helvetica 45 Light" pitchFamily="34"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r>
              <a:rPr lang="fr-FR" altLang="fr-FR" sz="900">
                <a:solidFill>
                  <a:srgbClr val="FFFFFF"/>
                </a:solidFill>
                <a:latin typeface="Arial" charset="0"/>
                <a:ea typeface="+mn-ea"/>
              </a:rPr>
              <a:t>développement</a:t>
            </a:r>
            <a:endParaRPr lang="fr-FR" altLang="fr-FR" sz="900">
              <a:solidFill>
                <a:srgbClr val="000000"/>
              </a:solidFill>
              <a:latin typeface="C39HrP24DhTt" pitchFamily="2" charset="0"/>
              <a:ea typeface="+mn-ea"/>
            </a:endParaRPr>
          </a:p>
        </p:txBody>
      </p:sp>
      <p:sp>
        <p:nvSpPr>
          <p:cNvPr id="21523" name="Rectangle 19">
            <a:extLst>
              <a:ext uri="{FF2B5EF4-FFF2-40B4-BE49-F238E27FC236}">
                <a16:creationId xmlns:a16="http://schemas.microsoft.com/office/drawing/2014/main" id="{65510486-639E-4733-AAC7-A9C0612E44DA}"/>
              </a:ext>
            </a:extLst>
          </p:cNvPr>
          <p:cNvSpPr>
            <a:spLocks noChangeArrowheads="1"/>
          </p:cNvSpPr>
          <p:nvPr/>
        </p:nvSpPr>
        <p:spPr bwMode="auto">
          <a:xfrm>
            <a:off x="4943475" y="3706813"/>
            <a:ext cx="628650" cy="138112"/>
          </a:xfrm>
          <a:prstGeom prst="rect">
            <a:avLst/>
          </a:prstGeom>
          <a:noFill/>
          <a:ln>
            <a:noFill/>
          </a:ln>
        </p:spPr>
        <p:txBody>
          <a:bodyPr wrap="none" lIns="0" tIns="0" rIns="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lr>
                <a:schemeClr val="tx1"/>
              </a:buClr>
              <a:buFont typeface="Helvetica 45 Light" pitchFamily="34" charset="0"/>
              <a:buChar char="&gt;"/>
              <a:defRPr>
                <a:solidFill>
                  <a:schemeClr val="tx1"/>
                </a:solidFill>
                <a:latin typeface="Helvetica 45 Light" pitchFamily="34" charset="0"/>
              </a:defRPr>
            </a:lvl2pPr>
            <a:lvl3pPr marL="1143000" indent="-228600" eaLnBrk="0" hangingPunct="0">
              <a:spcAft>
                <a:spcPct val="25000"/>
              </a:spcAft>
              <a:buClr>
                <a:schemeClr val="tx1"/>
              </a:buClr>
              <a:buFont typeface="Helvetica 45 Light" pitchFamily="34"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r>
              <a:rPr lang="fr-FR" altLang="fr-FR" sz="900">
                <a:solidFill>
                  <a:srgbClr val="FFFFFF"/>
                </a:solidFill>
                <a:latin typeface="Arial" charset="0"/>
                <a:ea typeface="+mn-ea"/>
              </a:rPr>
              <a:t>déploiement</a:t>
            </a:r>
            <a:endParaRPr lang="fr-FR" altLang="fr-FR" sz="900">
              <a:solidFill>
                <a:srgbClr val="000000"/>
              </a:solidFill>
              <a:latin typeface="C39HrP24DhTt" pitchFamily="2" charset="0"/>
              <a:ea typeface="+mn-ea"/>
            </a:endParaRPr>
          </a:p>
        </p:txBody>
      </p:sp>
      <p:sp>
        <p:nvSpPr>
          <p:cNvPr id="21524" name="Rectangle 20">
            <a:extLst>
              <a:ext uri="{FF2B5EF4-FFF2-40B4-BE49-F238E27FC236}">
                <a16:creationId xmlns:a16="http://schemas.microsoft.com/office/drawing/2014/main" id="{D2C1A870-F7D2-42C3-8AEE-5C04599C913A}"/>
              </a:ext>
            </a:extLst>
          </p:cNvPr>
          <p:cNvSpPr>
            <a:spLocks noChangeArrowheads="1"/>
          </p:cNvSpPr>
          <p:nvPr/>
        </p:nvSpPr>
        <p:spPr bwMode="auto">
          <a:xfrm>
            <a:off x="5789613" y="3706813"/>
            <a:ext cx="538162" cy="138112"/>
          </a:xfrm>
          <a:prstGeom prst="rect">
            <a:avLst/>
          </a:prstGeom>
          <a:noFill/>
          <a:ln>
            <a:noFill/>
          </a:ln>
        </p:spPr>
        <p:txBody>
          <a:bodyPr wrap="none" lIns="0" tIns="0" rIns="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lr>
                <a:schemeClr val="tx1"/>
              </a:buClr>
              <a:buFont typeface="Helvetica 45 Light" pitchFamily="34" charset="0"/>
              <a:buChar char="&gt;"/>
              <a:defRPr>
                <a:solidFill>
                  <a:schemeClr val="tx1"/>
                </a:solidFill>
                <a:latin typeface="Helvetica 45 Light" pitchFamily="34" charset="0"/>
              </a:defRPr>
            </a:lvl2pPr>
            <a:lvl3pPr marL="1143000" indent="-228600" eaLnBrk="0" hangingPunct="0">
              <a:spcAft>
                <a:spcPct val="25000"/>
              </a:spcAft>
              <a:buClr>
                <a:schemeClr val="tx1"/>
              </a:buClr>
              <a:buFont typeface="Helvetica 45 Light" pitchFamily="34"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r>
              <a:rPr lang="fr-FR" altLang="fr-FR" sz="900">
                <a:solidFill>
                  <a:srgbClr val="FFFFFF"/>
                </a:solidFill>
                <a:latin typeface="Arial" charset="0"/>
                <a:ea typeface="+mn-ea"/>
              </a:rPr>
              <a:t>production</a:t>
            </a:r>
            <a:endParaRPr lang="fr-FR" altLang="fr-FR" sz="900">
              <a:solidFill>
                <a:srgbClr val="000000"/>
              </a:solidFill>
              <a:latin typeface="C39HrP24DhTt" pitchFamily="2" charset="0"/>
              <a:ea typeface="+mn-ea"/>
            </a:endParaRPr>
          </a:p>
        </p:txBody>
      </p:sp>
      <p:grpSp>
        <p:nvGrpSpPr>
          <p:cNvPr id="23569" name="Group 26">
            <a:extLst>
              <a:ext uri="{FF2B5EF4-FFF2-40B4-BE49-F238E27FC236}">
                <a16:creationId xmlns:a16="http://schemas.microsoft.com/office/drawing/2014/main" id="{03B54D51-2063-4127-8792-52DA1FF3D531}"/>
              </a:ext>
            </a:extLst>
          </p:cNvPr>
          <p:cNvGrpSpPr>
            <a:grpSpLocks/>
          </p:cNvGrpSpPr>
          <p:nvPr/>
        </p:nvGrpSpPr>
        <p:grpSpPr bwMode="auto">
          <a:xfrm>
            <a:off x="2020888" y="3384550"/>
            <a:ext cx="411162" cy="242888"/>
            <a:chOff x="737" y="2842"/>
            <a:chExt cx="292" cy="204"/>
          </a:xfrm>
        </p:grpSpPr>
        <p:sp>
          <p:nvSpPr>
            <p:cNvPr id="21542" name="Freeform 27">
              <a:extLst>
                <a:ext uri="{FF2B5EF4-FFF2-40B4-BE49-F238E27FC236}">
                  <a16:creationId xmlns:a16="http://schemas.microsoft.com/office/drawing/2014/main" id="{83FB06D8-A97E-4BD7-A962-1B75388D6E81}"/>
                </a:ext>
              </a:extLst>
            </p:cNvPr>
            <p:cNvSpPr>
              <a:spLocks/>
            </p:cNvSpPr>
            <p:nvPr/>
          </p:nvSpPr>
          <p:spPr bwMode="auto">
            <a:xfrm>
              <a:off x="770" y="2858"/>
              <a:ext cx="229" cy="157"/>
            </a:xfrm>
            <a:custGeom>
              <a:avLst/>
              <a:gdLst>
                <a:gd name="T0" fmla="*/ 57 w 226"/>
                <a:gd name="T1" fmla="*/ 0 h 103"/>
                <a:gd name="T2" fmla="*/ 0 w 226"/>
                <a:gd name="T3" fmla="*/ 37275426 h 103"/>
                <a:gd name="T4" fmla="*/ 57 w 226"/>
                <a:gd name="T5" fmla="*/ 74164052 h 103"/>
                <a:gd name="T6" fmla="*/ 170 w 226"/>
                <a:gd name="T7" fmla="*/ 74164052 h 103"/>
                <a:gd name="T8" fmla="*/ 226 w 226"/>
                <a:gd name="T9" fmla="*/ 37275426 h 103"/>
                <a:gd name="T10" fmla="*/ 170 w 226"/>
                <a:gd name="T11" fmla="*/ 0 h 103"/>
                <a:gd name="T12" fmla="*/ 57 w 226"/>
                <a:gd name="T13" fmla="*/ 0 h 103"/>
                <a:gd name="T14" fmla="*/ 0 60000 65536"/>
                <a:gd name="T15" fmla="*/ 0 60000 65536"/>
                <a:gd name="T16" fmla="*/ 0 60000 65536"/>
                <a:gd name="T17" fmla="*/ 0 60000 65536"/>
                <a:gd name="T18" fmla="*/ 0 60000 65536"/>
                <a:gd name="T19" fmla="*/ 0 60000 65536"/>
                <a:gd name="T20" fmla="*/ 0 60000 65536"/>
                <a:gd name="T21" fmla="*/ 0 w 226"/>
                <a:gd name="T22" fmla="*/ 0 h 103"/>
                <a:gd name="T23" fmla="*/ 226 w 226"/>
                <a:gd name="T24" fmla="*/ 103 h 10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6" h="103">
                  <a:moveTo>
                    <a:pt x="57" y="0"/>
                  </a:moveTo>
                  <a:lnTo>
                    <a:pt x="0" y="52"/>
                  </a:lnTo>
                  <a:lnTo>
                    <a:pt x="57" y="103"/>
                  </a:lnTo>
                  <a:lnTo>
                    <a:pt x="170" y="103"/>
                  </a:lnTo>
                  <a:lnTo>
                    <a:pt x="226" y="52"/>
                  </a:lnTo>
                  <a:lnTo>
                    <a:pt x="170" y="0"/>
                  </a:lnTo>
                  <a:lnTo>
                    <a:pt x="57" y="0"/>
                  </a:lnTo>
                  <a:close/>
                </a:path>
              </a:pathLst>
            </a:custGeom>
            <a:noFill/>
            <a:ln w="6350" cap="rnd">
              <a:solidFill>
                <a:srgbClr val="000000"/>
              </a:solidFill>
              <a:prstDash val="solid"/>
              <a:round/>
              <a:headEnd/>
              <a:tailEnd/>
            </a:ln>
          </p:spPr>
          <p:txBody>
            <a:bodyPr/>
            <a:lstStyle/>
            <a:p>
              <a:pPr defTabSz="914400" eaLnBrk="1" fontAlgn="auto" hangingPunct="1">
                <a:spcBef>
                  <a:spcPts val="0"/>
                </a:spcBef>
                <a:spcAft>
                  <a:spcPts val="0"/>
                </a:spcAft>
                <a:defRPr/>
              </a:pPr>
              <a:endParaRPr lang="fr-FR" sz="1350" b="1">
                <a:solidFill>
                  <a:schemeClr val="bg1"/>
                </a:solidFill>
                <a:latin typeface="Helvetica 75 Bold"/>
                <a:ea typeface="+mn-ea"/>
              </a:endParaRPr>
            </a:p>
          </p:txBody>
        </p:sp>
        <p:sp>
          <p:nvSpPr>
            <p:cNvPr id="21543" name="Text Box 28">
              <a:extLst>
                <a:ext uri="{FF2B5EF4-FFF2-40B4-BE49-F238E27FC236}">
                  <a16:creationId xmlns:a16="http://schemas.microsoft.com/office/drawing/2014/main" id="{47448585-D0FA-4A58-B20E-C45B3DAEA64E}"/>
                </a:ext>
              </a:extLst>
            </p:cNvPr>
            <p:cNvSpPr txBox="1">
              <a:spLocks noChangeArrowheads="1"/>
            </p:cNvSpPr>
            <p:nvPr/>
          </p:nvSpPr>
          <p:spPr bwMode="auto">
            <a:xfrm>
              <a:off x="737" y="2842"/>
              <a:ext cx="292" cy="204"/>
            </a:xfrm>
            <a:prstGeom prst="rect">
              <a:avLst/>
            </a:prstGeom>
            <a:noFill/>
            <a:ln>
              <a:noFill/>
            </a:ln>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lr>
                  <a:schemeClr val="tx1"/>
                </a:buClr>
                <a:buFont typeface="Helvetica 45 Light" pitchFamily="34" charset="0"/>
                <a:buChar char="&gt;"/>
                <a:defRPr>
                  <a:solidFill>
                    <a:schemeClr val="tx1"/>
                  </a:solidFill>
                  <a:latin typeface="Helvetica 45 Light" pitchFamily="34" charset="0"/>
                </a:defRPr>
              </a:lvl2pPr>
              <a:lvl3pPr marL="1143000" indent="-228600" eaLnBrk="0" hangingPunct="0">
                <a:spcAft>
                  <a:spcPct val="25000"/>
                </a:spcAft>
                <a:buClr>
                  <a:schemeClr val="tx1"/>
                </a:buClr>
                <a:buFont typeface="Helvetica 45 Light" pitchFamily="34"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Tx/>
                <a:buSzTx/>
                <a:buFontTx/>
                <a:buNone/>
                <a:defRPr/>
              </a:pPr>
              <a:r>
                <a:rPr lang="fr-FR" altLang="fr-FR" sz="975" b="1">
                  <a:solidFill>
                    <a:schemeClr val="bg1"/>
                  </a:solidFill>
                  <a:ea typeface="+mn-ea"/>
                </a:rPr>
                <a:t>T-1</a:t>
              </a:r>
            </a:p>
          </p:txBody>
        </p:sp>
      </p:grpSp>
      <p:grpSp>
        <p:nvGrpSpPr>
          <p:cNvPr id="23570" name="Group 29">
            <a:extLst>
              <a:ext uri="{FF2B5EF4-FFF2-40B4-BE49-F238E27FC236}">
                <a16:creationId xmlns:a16="http://schemas.microsoft.com/office/drawing/2014/main" id="{EAF1FA82-5989-44F3-97DC-CE688F2229E7}"/>
              </a:ext>
            </a:extLst>
          </p:cNvPr>
          <p:cNvGrpSpPr>
            <a:grpSpLocks/>
          </p:cNvGrpSpPr>
          <p:nvPr/>
        </p:nvGrpSpPr>
        <p:grpSpPr bwMode="auto">
          <a:xfrm>
            <a:off x="2860675" y="3384550"/>
            <a:ext cx="411163" cy="242888"/>
            <a:chOff x="737" y="2842"/>
            <a:chExt cx="292" cy="204"/>
          </a:xfrm>
        </p:grpSpPr>
        <p:sp>
          <p:nvSpPr>
            <p:cNvPr id="21540" name="Freeform 30">
              <a:extLst>
                <a:ext uri="{FF2B5EF4-FFF2-40B4-BE49-F238E27FC236}">
                  <a16:creationId xmlns:a16="http://schemas.microsoft.com/office/drawing/2014/main" id="{DB5DC19A-71BF-41C3-85B3-786FB38892C7}"/>
                </a:ext>
              </a:extLst>
            </p:cNvPr>
            <p:cNvSpPr>
              <a:spLocks/>
            </p:cNvSpPr>
            <p:nvPr/>
          </p:nvSpPr>
          <p:spPr bwMode="auto">
            <a:xfrm>
              <a:off x="770" y="2858"/>
              <a:ext cx="229" cy="157"/>
            </a:xfrm>
            <a:custGeom>
              <a:avLst/>
              <a:gdLst>
                <a:gd name="T0" fmla="*/ 57 w 226"/>
                <a:gd name="T1" fmla="*/ 0 h 103"/>
                <a:gd name="T2" fmla="*/ 0 w 226"/>
                <a:gd name="T3" fmla="*/ 37275426 h 103"/>
                <a:gd name="T4" fmla="*/ 57 w 226"/>
                <a:gd name="T5" fmla="*/ 74164052 h 103"/>
                <a:gd name="T6" fmla="*/ 170 w 226"/>
                <a:gd name="T7" fmla="*/ 74164052 h 103"/>
                <a:gd name="T8" fmla="*/ 226 w 226"/>
                <a:gd name="T9" fmla="*/ 37275426 h 103"/>
                <a:gd name="T10" fmla="*/ 170 w 226"/>
                <a:gd name="T11" fmla="*/ 0 h 103"/>
                <a:gd name="T12" fmla="*/ 57 w 226"/>
                <a:gd name="T13" fmla="*/ 0 h 103"/>
                <a:gd name="T14" fmla="*/ 0 60000 65536"/>
                <a:gd name="T15" fmla="*/ 0 60000 65536"/>
                <a:gd name="T16" fmla="*/ 0 60000 65536"/>
                <a:gd name="T17" fmla="*/ 0 60000 65536"/>
                <a:gd name="T18" fmla="*/ 0 60000 65536"/>
                <a:gd name="T19" fmla="*/ 0 60000 65536"/>
                <a:gd name="T20" fmla="*/ 0 60000 65536"/>
                <a:gd name="T21" fmla="*/ 0 w 226"/>
                <a:gd name="T22" fmla="*/ 0 h 103"/>
                <a:gd name="T23" fmla="*/ 226 w 226"/>
                <a:gd name="T24" fmla="*/ 103 h 10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6" h="103">
                  <a:moveTo>
                    <a:pt x="57" y="0"/>
                  </a:moveTo>
                  <a:lnTo>
                    <a:pt x="0" y="52"/>
                  </a:lnTo>
                  <a:lnTo>
                    <a:pt x="57" y="103"/>
                  </a:lnTo>
                  <a:lnTo>
                    <a:pt x="170" y="103"/>
                  </a:lnTo>
                  <a:lnTo>
                    <a:pt x="226" y="52"/>
                  </a:lnTo>
                  <a:lnTo>
                    <a:pt x="170" y="0"/>
                  </a:lnTo>
                  <a:lnTo>
                    <a:pt x="57" y="0"/>
                  </a:lnTo>
                  <a:close/>
                </a:path>
              </a:pathLst>
            </a:custGeom>
            <a:noFill/>
            <a:ln w="6350" cap="rnd">
              <a:solidFill>
                <a:srgbClr val="000000"/>
              </a:solidFill>
              <a:prstDash val="solid"/>
              <a:round/>
              <a:headEnd/>
              <a:tailEnd/>
            </a:ln>
          </p:spPr>
          <p:txBody>
            <a:bodyPr/>
            <a:lstStyle/>
            <a:p>
              <a:pPr defTabSz="914400" eaLnBrk="1" fontAlgn="auto" hangingPunct="1">
                <a:spcBef>
                  <a:spcPts val="0"/>
                </a:spcBef>
                <a:spcAft>
                  <a:spcPts val="0"/>
                </a:spcAft>
                <a:defRPr/>
              </a:pPr>
              <a:endParaRPr lang="fr-FR" sz="1350" b="1">
                <a:solidFill>
                  <a:schemeClr val="bg1"/>
                </a:solidFill>
                <a:latin typeface="Helvetica 75 Bold"/>
                <a:ea typeface="+mn-ea"/>
              </a:endParaRPr>
            </a:p>
          </p:txBody>
        </p:sp>
        <p:sp>
          <p:nvSpPr>
            <p:cNvPr id="21541" name="Text Box 31">
              <a:extLst>
                <a:ext uri="{FF2B5EF4-FFF2-40B4-BE49-F238E27FC236}">
                  <a16:creationId xmlns:a16="http://schemas.microsoft.com/office/drawing/2014/main" id="{4CA0FC1C-DC54-41C0-8EF5-C068ABA53EB5}"/>
                </a:ext>
              </a:extLst>
            </p:cNvPr>
            <p:cNvSpPr txBox="1">
              <a:spLocks noChangeArrowheads="1"/>
            </p:cNvSpPr>
            <p:nvPr/>
          </p:nvSpPr>
          <p:spPr bwMode="auto">
            <a:xfrm>
              <a:off x="737" y="2842"/>
              <a:ext cx="292" cy="204"/>
            </a:xfrm>
            <a:prstGeom prst="rect">
              <a:avLst/>
            </a:prstGeom>
            <a:noFill/>
            <a:ln>
              <a:noFill/>
            </a:ln>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lr>
                  <a:schemeClr val="tx1"/>
                </a:buClr>
                <a:buFont typeface="Helvetica 45 Light" pitchFamily="34" charset="0"/>
                <a:buChar char="&gt;"/>
                <a:defRPr>
                  <a:solidFill>
                    <a:schemeClr val="tx1"/>
                  </a:solidFill>
                  <a:latin typeface="Helvetica 45 Light" pitchFamily="34" charset="0"/>
                </a:defRPr>
              </a:lvl2pPr>
              <a:lvl3pPr marL="1143000" indent="-228600" eaLnBrk="0" hangingPunct="0">
                <a:spcAft>
                  <a:spcPct val="25000"/>
                </a:spcAft>
                <a:buClr>
                  <a:schemeClr val="tx1"/>
                </a:buClr>
                <a:buFont typeface="Helvetica 45 Light" pitchFamily="34"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Tx/>
                <a:buSzTx/>
                <a:buFontTx/>
                <a:buNone/>
                <a:defRPr/>
              </a:pPr>
              <a:r>
                <a:rPr lang="fr-FR" altLang="fr-FR" sz="975" b="1">
                  <a:solidFill>
                    <a:schemeClr val="bg1"/>
                  </a:solidFill>
                  <a:ea typeface="+mn-ea"/>
                </a:rPr>
                <a:t>T0</a:t>
              </a:r>
            </a:p>
          </p:txBody>
        </p:sp>
      </p:grpSp>
      <p:grpSp>
        <p:nvGrpSpPr>
          <p:cNvPr id="23571" name="Group 32">
            <a:extLst>
              <a:ext uri="{FF2B5EF4-FFF2-40B4-BE49-F238E27FC236}">
                <a16:creationId xmlns:a16="http://schemas.microsoft.com/office/drawing/2014/main" id="{26AB6085-C70D-4363-B7C8-8E7C36A061FD}"/>
              </a:ext>
            </a:extLst>
          </p:cNvPr>
          <p:cNvGrpSpPr>
            <a:grpSpLocks/>
          </p:cNvGrpSpPr>
          <p:nvPr/>
        </p:nvGrpSpPr>
        <p:grpSpPr bwMode="auto">
          <a:xfrm>
            <a:off x="3692525" y="3384550"/>
            <a:ext cx="411163" cy="242888"/>
            <a:chOff x="737" y="2842"/>
            <a:chExt cx="292" cy="204"/>
          </a:xfrm>
        </p:grpSpPr>
        <p:sp>
          <p:nvSpPr>
            <p:cNvPr id="21538" name="Freeform 33">
              <a:extLst>
                <a:ext uri="{FF2B5EF4-FFF2-40B4-BE49-F238E27FC236}">
                  <a16:creationId xmlns:a16="http://schemas.microsoft.com/office/drawing/2014/main" id="{2A231881-B26D-4584-90F8-F3319864C164}"/>
                </a:ext>
              </a:extLst>
            </p:cNvPr>
            <p:cNvSpPr>
              <a:spLocks/>
            </p:cNvSpPr>
            <p:nvPr/>
          </p:nvSpPr>
          <p:spPr bwMode="auto">
            <a:xfrm>
              <a:off x="770" y="2858"/>
              <a:ext cx="229" cy="157"/>
            </a:xfrm>
            <a:custGeom>
              <a:avLst/>
              <a:gdLst>
                <a:gd name="T0" fmla="*/ 57 w 226"/>
                <a:gd name="T1" fmla="*/ 0 h 103"/>
                <a:gd name="T2" fmla="*/ 0 w 226"/>
                <a:gd name="T3" fmla="*/ 37275426 h 103"/>
                <a:gd name="T4" fmla="*/ 57 w 226"/>
                <a:gd name="T5" fmla="*/ 74164052 h 103"/>
                <a:gd name="T6" fmla="*/ 170 w 226"/>
                <a:gd name="T7" fmla="*/ 74164052 h 103"/>
                <a:gd name="T8" fmla="*/ 226 w 226"/>
                <a:gd name="T9" fmla="*/ 37275426 h 103"/>
                <a:gd name="T10" fmla="*/ 170 w 226"/>
                <a:gd name="T11" fmla="*/ 0 h 103"/>
                <a:gd name="T12" fmla="*/ 57 w 226"/>
                <a:gd name="T13" fmla="*/ 0 h 103"/>
                <a:gd name="T14" fmla="*/ 0 60000 65536"/>
                <a:gd name="T15" fmla="*/ 0 60000 65536"/>
                <a:gd name="T16" fmla="*/ 0 60000 65536"/>
                <a:gd name="T17" fmla="*/ 0 60000 65536"/>
                <a:gd name="T18" fmla="*/ 0 60000 65536"/>
                <a:gd name="T19" fmla="*/ 0 60000 65536"/>
                <a:gd name="T20" fmla="*/ 0 60000 65536"/>
                <a:gd name="T21" fmla="*/ 0 w 226"/>
                <a:gd name="T22" fmla="*/ 0 h 103"/>
                <a:gd name="T23" fmla="*/ 226 w 226"/>
                <a:gd name="T24" fmla="*/ 103 h 10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6" h="103">
                  <a:moveTo>
                    <a:pt x="57" y="0"/>
                  </a:moveTo>
                  <a:lnTo>
                    <a:pt x="0" y="52"/>
                  </a:lnTo>
                  <a:lnTo>
                    <a:pt x="57" y="103"/>
                  </a:lnTo>
                  <a:lnTo>
                    <a:pt x="170" y="103"/>
                  </a:lnTo>
                  <a:lnTo>
                    <a:pt x="226" y="52"/>
                  </a:lnTo>
                  <a:lnTo>
                    <a:pt x="170" y="0"/>
                  </a:lnTo>
                  <a:lnTo>
                    <a:pt x="57" y="0"/>
                  </a:lnTo>
                  <a:close/>
                </a:path>
              </a:pathLst>
            </a:custGeom>
            <a:noFill/>
            <a:ln w="6350" cap="rnd">
              <a:solidFill>
                <a:srgbClr val="000000"/>
              </a:solidFill>
              <a:prstDash val="solid"/>
              <a:round/>
              <a:headEnd/>
              <a:tailEnd/>
            </a:ln>
          </p:spPr>
          <p:txBody>
            <a:bodyPr/>
            <a:lstStyle/>
            <a:p>
              <a:pPr defTabSz="914400" eaLnBrk="1" fontAlgn="auto" hangingPunct="1">
                <a:spcBef>
                  <a:spcPts val="0"/>
                </a:spcBef>
                <a:spcAft>
                  <a:spcPts val="0"/>
                </a:spcAft>
                <a:defRPr/>
              </a:pPr>
              <a:endParaRPr lang="fr-FR" sz="1350" b="1">
                <a:solidFill>
                  <a:schemeClr val="bg1"/>
                </a:solidFill>
                <a:latin typeface="Helvetica 75 Bold"/>
                <a:ea typeface="+mn-ea"/>
              </a:endParaRPr>
            </a:p>
          </p:txBody>
        </p:sp>
        <p:sp>
          <p:nvSpPr>
            <p:cNvPr id="21539" name="Text Box 34">
              <a:extLst>
                <a:ext uri="{FF2B5EF4-FFF2-40B4-BE49-F238E27FC236}">
                  <a16:creationId xmlns:a16="http://schemas.microsoft.com/office/drawing/2014/main" id="{114FE5EB-280F-4A66-9F6F-A12B58AD968F}"/>
                </a:ext>
              </a:extLst>
            </p:cNvPr>
            <p:cNvSpPr txBox="1">
              <a:spLocks noChangeArrowheads="1"/>
            </p:cNvSpPr>
            <p:nvPr/>
          </p:nvSpPr>
          <p:spPr bwMode="auto">
            <a:xfrm>
              <a:off x="737" y="2842"/>
              <a:ext cx="292" cy="204"/>
            </a:xfrm>
            <a:prstGeom prst="rect">
              <a:avLst/>
            </a:prstGeom>
            <a:noFill/>
            <a:ln>
              <a:noFill/>
            </a:ln>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lr>
                  <a:schemeClr val="tx1"/>
                </a:buClr>
                <a:buFont typeface="Helvetica 45 Light" pitchFamily="34" charset="0"/>
                <a:buChar char="&gt;"/>
                <a:defRPr>
                  <a:solidFill>
                    <a:schemeClr val="tx1"/>
                  </a:solidFill>
                  <a:latin typeface="Helvetica 45 Light" pitchFamily="34" charset="0"/>
                </a:defRPr>
              </a:lvl2pPr>
              <a:lvl3pPr marL="1143000" indent="-228600" eaLnBrk="0" hangingPunct="0">
                <a:spcAft>
                  <a:spcPct val="25000"/>
                </a:spcAft>
                <a:buClr>
                  <a:schemeClr val="tx1"/>
                </a:buClr>
                <a:buFont typeface="Helvetica 45 Light" pitchFamily="34"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Tx/>
                <a:buSzTx/>
                <a:buFontTx/>
                <a:buNone/>
                <a:defRPr/>
              </a:pPr>
              <a:r>
                <a:rPr lang="fr-FR" altLang="fr-FR" sz="975" b="1">
                  <a:solidFill>
                    <a:schemeClr val="bg1"/>
                  </a:solidFill>
                  <a:ea typeface="+mn-ea"/>
                </a:rPr>
                <a:t>T1</a:t>
              </a:r>
            </a:p>
          </p:txBody>
        </p:sp>
      </p:grpSp>
      <p:grpSp>
        <p:nvGrpSpPr>
          <p:cNvPr id="23572" name="Group 35">
            <a:extLst>
              <a:ext uri="{FF2B5EF4-FFF2-40B4-BE49-F238E27FC236}">
                <a16:creationId xmlns:a16="http://schemas.microsoft.com/office/drawing/2014/main" id="{763B55B3-C378-412D-89C0-286D097A595B}"/>
              </a:ext>
            </a:extLst>
          </p:cNvPr>
          <p:cNvGrpSpPr>
            <a:grpSpLocks/>
          </p:cNvGrpSpPr>
          <p:nvPr/>
        </p:nvGrpSpPr>
        <p:grpSpPr bwMode="auto">
          <a:xfrm>
            <a:off x="4597400" y="3384550"/>
            <a:ext cx="411163" cy="242888"/>
            <a:chOff x="737" y="2842"/>
            <a:chExt cx="292" cy="204"/>
          </a:xfrm>
        </p:grpSpPr>
        <p:sp>
          <p:nvSpPr>
            <p:cNvPr id="21536" name="Freeform 36">
              <a:extLst>
                <a:ext uri="{FF2B5EF4-FFF2-40B4-BE49-F238E27FC236}">
                  <a16:creationId xmlns:a16="http://schemas.microsoft.com/office/drawing/2014/main" id="{68CE226F-34A9-445A-8709-43DE3670DD6E}"/>
                </a:ext>
              </a:extLst>
            </p:cNvPr>
            <p:cNvSpPr>
              <a:spLocks/>
            </p:cNvSpPr>
            <p:nvPr/>
          </p:nvSpPr>
          <p:spPr bwMode="auto">
            <a:xfrm>
              <a:off x="770" y="2858"/>
              <a:ext cx="229" cy="157"/>
            </a:xfrm>
            <a:custGeom>
              <a:avLst/>
              <a:gdLst>
                <a:gd name="T0" fmla="*/ 57 w 226"/>
                <a:gd name="T1" fmla="*/ 0 h 103"/>
                <a:gd name="T2" fmla="*/ 0 w 226"/>
                <a:gd name="T3" fmla="*/ 37275426 h 103"/>
                <a:gd name="T4" fmla="*/ 57 w 226"/>
                <a:gd name="T5" fmla="*/ 74164052 h 103"/>
                <a:gd name="T6" fmla="*/ 170 w 226"/>
                <a:gd name="T7" fmla="*/ 74164052 h 103"/>
                <a:gd name="T8" fmla="*/ 226 w 226"/>
                <a:gd name="T9" fmla="*/ 37275426 h 103"/>
                <a:gd name="T10" fmla="*/ 170 w 226"/>
                <a:gd name="T11" fmla="*/ 0 h 103"/>
                <a:gd name="T12" fmla="*/ 57 w 226"/>
                <a:gd name="T13" fmla="*/ 0 h 103"/>
                <a:gd name="T14" fmla="*/ 0 60000 65536"/>
                <a:gd name="T15" fmla="*/ 0 60000 65536"/>
                <a:gd name="T16" fmla="*/ 0 60000 65536"/>
                <a:gd name="T17" fmla="*/ 0 60000 65536"/>
                <a:gd name="T18" fmla="*/ 0 60000 65536"/>
                <a:gd name="T19" fmla="*/ 0 60000 65536"/>
                <a:gd name="T20" fmla="*/ 0 60000 65536"/>
                <a:gd name="T21" fmla="*/ 0 w 226"/>
                <a:gd name="T22" fmla="*/ 0 h 103"/>
                <a:gd name="T23" fmla="*/ 226 w 226"/>
                <a:gd name="T24" fmla="*/ 103 h 10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6" h="103">
                  <a:moveTo>
                    <a:pt x="57" y="0"/>
                  </a:moveTo>
                  <a:lnTo>
                    <a:pt x="0" y="52"/>
                  </a:lnTo>
                  <a:lnTo>
                    <a:pt x="57" y="103"/>
                  </a:lnTo>
                  <a:lnTo>
                    <a:pt x="170" y="103"/>
                  </a:lnTo>
                  <a:lnTo>
                    <a:pt x="226" y="52"/>
                  </a:lnTo>
                  <a:lnTo>
                    <a:pt x="170" y="0"/>
                  </a:lnTo>
                  <a:lnTo>
                    <a:pt x="57" y="0"/>
                  </a:lnTo>
                  <a:close/>
                </a:path>
              </a:pathLst>
            </a:custGeom>
            <a:noFill/>
            <a:ln w="6350" cap="rnd">
              <a:solidFill>
                <a:srgbClr val="000000"/>
              </a:solidFill>
              <a:prstDash val="solid"/>
              <a:round/>
              <a:headEnd/>
              <a:tailEnd/>
            </a:ln>
          </p:spPr>
          <p:txBody>
            <a:bodyPr/>
            <a:lstStyle/>
            <a:p>
              <a:pPr defTabSz="914400" eaLnBrk="1" fontAlgn="auto" hangingPunct="1">
                <a:spcBef>
                  <a:spcPts val="0"/>
                </a:spcBef>
                <a:spcAft>
                  <a:spcPts val="0"/>
                </a:spcAft>
                <a:defRPr/>
              </a:pPr>
              <a:endParaRPr lang="fr-FR" sz="1350" b="1">
                <a:solidFill>
                  <a:schemeClr val="bg1"/>
                </a:solidFill>
                <a:latin typeface="Helvetica 75 Bold"/>
                <a:ea typeface="+mn-ea"/>
              </a:endParaRPr>
            </a:p>
          </p:txBody>
        </p:sp>
        <p:sp>
          <p:nvSpPr>
            <p:cNvPr id="21537" name="Text Box 37">
              <a:extLst>
                <a:ext uri="{FF2B5EF4-FFF2-40B4-BE49-F238E27FC236}">
                  <a16:creationId xmlns:a16="http://schemas.microsoft.com/office/drawing/2014/main" id="{E14F1C11-7C9C-40BB-B6D3-46E54FD0718D}"/>
                </a:ext>
              </a:extLst>
            </p:cNvPr>
            <p:cNvSpPr txBox="1">
              <a:spLocks noChangeArrowheads="1"/>
            </p:cNvSpPr>
            <p:nvPr/>
          </p:nvSpPr>
          <p:spPr bwMode="auto">
            <a:xfrm>
              <a:off x="737" y="2842"/>
              <a:ext cx="292" cy="204"/>
            </a:xfrm>
            <a:prstGeom prst="rect">
              <a:avLst/>
            </a:prstGeom>
            <a:noFill/>
            <a:ln>
              <a:noFill/>
            </a:ln>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lr>
                  <a:schemeClr val="tx1"/>
                </a:buClr>
                <a:buFont typeface="Helvetica 45 Light" pitchFamily="34" charset="0"/>
                <a:buChar char="&gt;"/>
                <a:defRPr>
                  <a:solidFill>
                    <a:schemeClr val="tx1"/>
                  </a:solidFill>
                  <a:latin typeface="Helvetica 45 Light" pitchFamily="34" charset="0"/>
                </a:defRPr>
              </a:lvl2pPr>
              <a:lvl3pPr marL="1143000" indent="-228600" eaLnBrk="0" hangingPunct="0">
                <a:spcAft>
                  <a:spcPct val="25000"/>
                </a:spcAft>
                <a:buClr>
                  <a:schemeClr val="tx1"/>
                </a:buClr>
                <a:buFont typeface="Helvetica 45 Light" pitchFamily="34"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Tx/>
                <a:buSzTx/>
                <a:buFontTx/>
                <a:buNone/>
                <a:defRPr/>
              </a:pPr>
              <a:r>
                <a:rPr lang="fr-FR" altLang="fr-FR" sz="975" b="1">
                  <a:solidFill>
                    <a:schemeClr val="bg1"/>
                  </a:solidFill>
                  <a:ea typeface="+mn-ea"/>
                </a:rPr>
                <a:t>T2</a:t>
              </a:r>
            </a:p>
          </p:txBody>
        </p:sp>
      </p:grpSp>
      <p:grpSp>
        <p:nvGrpSpPr>
          <p:cNvPr id="23573" name="Group 38">
            <a:extLst>
              <a:ext uri="{FF2B5EF4-FFF2-40B4-BE49-F238E27FC236}">
                <a16:creationId xmlns:a16="http://schemas.microsoft.com/office/drawing/2014/main" id="{99018744-0F31-4565-B331-795ABDDFEAD0}"/>
              </a:ext>
            </a:extLst>
          </p:cNvPr>
          <p:cNvGrpSpPr>
            <a:grpSpLocks/>
          </p:cNvGrpSpPr>
          <p:nvPr/>
        </p:nvGrpSpPr>
        <p:grpSpPr bwMode="auto">
          <a:xfrm>
            <a:off x="5446713" y="3384550"/>
            <a:ext cx="412750" cy="242888"/>
            <a:chOff x="737" y="2842"/>
            <a:chExt cx="292" cy="204"/>
          </a:xfrm>
        </p:grpSpPr>
        <p:sp>
          <p:nvSpPr>
            <p:cNvPr id="21534" name="Freeform 39">
              <a:extLst>
                <a:ext uri="{FF2B5EF4-FFF2-40B4-BE49-F238E27FC236}">
                  <a16:creationId xmlns:a16="http://schemas.microsoft.com/office/drawing/2014/main" id="{2EC56AF5-B0D3-4E56-8396-96F9A1DDBB6F}"/>
                </a:ext>
              </a:extLst>
            </p:cNvPr>
            <p:cNvSpPr>
              <a:spLocks/>
            </p:cNvSpPr>
            <p:nvPr/>
          </p:nvSpPr>
          <p:spPr bwMode="auto">
            <a:xfrm>
              <a:off x="770" y="2858"/>
              <a:ext cx="228" cy="157"/>
            </a:xfrm>
            <a:custGeom>
              <a:avLst/>
              <a:gdLst>
                <a:gd name="T0" fmla="*/ 57 w 226"/>
                <a:gd name="T1" fmla="*/ 0 h 103"/>
                <a:gd name="T2" fmla="*/ 0 w 226"/>
                <a:gd name="T3" fmla="*/ 37275426 h 103"/>
                <a:gd name="T4" fmla="*/ 57 w 226"/>
                <a:gd name="T5" fmla="*/ 74164052 h 103"/>
                <a:gd name="T6" fmla="*/ 170 w 226"/>
                <a:gd name="T7" fmla="*/ 74164052 h 103"/>
                <a:gd name="T8" fmla="*/ 226 w 226"/>
                <a:gd name="T9" fmla="*/ 37275426 h 103"/>
                <a:gd name="T10" fmla="*/ 170 w 226"/>
                <a:gd name="T11" fmla="*/ 0 h 103"/>
                <a:gd name="T12" fmla="*/ 57 w 226"/>
                <a:gd name="T13" fmla="*/ 0 h 103"/>
                <a:gd name="T14" fmla="*/ 0 60000 65536"/>
                <a:gd name="T15" fmla="*/ 0 60000 65536"/>
                <a:gd name="T16" fmla="*/ 0 60000 65536"/>
                <a:gd name="T17" fmla="*/ 0 60000 65536"/>
                <a:gd name="T18" fmla="*/ 0 60000 65536"/>
                <a:gd name="T19" fmla="*/ 0 60000 65536"/>
                <a:gd name="T20" fmla="*/ 0 60000 65536"/>
                <a:gd name="T21" fmla="*/ 0 w 226"/>
                <a:gd name="T22" fmla="*/ 0 h 103"/>
                <a:gd name="T23" fmla="*/ 226 w 226"/>
                <a:gd name="T24" fmla="*/ 103 h 10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6" h="103">
                  <a:moveTo>
                    <a:pt x="57" y="0"/>
                  </a:moveTo>
                  <a:lnTo>
                    <a:pt x="0" y="52"/>
                  </a:lnTo>
                  <a:lnTo>
                    <a:pt x="57" y="103"/>
                  </a:lnTo>
                  <a:lnTo>
                    <a:pt x="170" y="103"/>
                  </a:lnTo>
                  <a:lnTo>
                    <a:pt x="226" y="52"/>
                  </a:lnTo>
                  <a:lnTo>
                    <a:pt x="170" y="0"/>
                  </a:lnTo>
                  <a:lnTo>
                    <a:pt x="57" y="0"/>
                  </a:lnTo>
                  <a:close/>
                </a:path>
              </a:pathLst>
            </a:custGeom>
            <a:noFill/>
            <a:ln w="6350" cap="rnd">
              <a:solidFill>
                <a:srgbClr val="000000"/>
              </a:solidFill>
              <a:prstDash val="solid"/>
              <a:round/>
              <a:headEnd/>
              <a:tailEnd/>
            </a:ln>
          </p:spPr>
          <p:txBody>
            <a:bodyPr/>
            <a:lstStyle/>
            <a:p>
              <a:pPr defTabSz="914400" eaLnBrk="1" fontAlgn="auto" hangingPunct="1">
                <a:spcBef>
                  <a:spcPts val="0"/>
                </a:spcBef>
                <a:spcAft>
                  <a:spcPts val="0"/>
                </a:spcAft>
                <a:defRPr/>
              </a:pPr>
              <a:endParaRPr lang="fr-FR" sz="1350" b="1">
                <a:solidFill>
                  <a:schemeClr val="bg1"/>
                </a:solidFill>
                <a:latin typeface="Helvetica 75 Bold"/>
                <a:ea typeface="+mn-ea"/>
              </a:endParaRPr>
            </a:p>
          </p:txBody>
        </p:sp>
        <p:sp>
          <p:nvSpPr>
            <p:cNvPr id="21535" name="Text Box 40">
              <a:extLst>
                <a:ext uri="{FF2B5EF4-FFF2-40B4-BE49-F238E27FC236}">
                  <a16:creationId xmlns:a16="http://schemas.microsoft.com/office/drawing/2014/main" id="{7C3697C0-AB53-4C0E-92F7-2DDC3B016A89}"/>
                </a:ext>
              </a:extLst>
            </p:cNvPr>
            <p:cNvSpPr txBox="1">
              <a:spLocks noChangeArrowheads="1"/>
            </p:cNvSpPr>
            <p:nvPr/>
          </p:nvSpPr>
          <p:spPr bwMode="auto">
            <a:xfrm>
              <a:off x="737" y="2842"/>
              <a:ext cx="292" cy="204"/>
            </a:xfrm>
            <a:prstGeom prst="rect">
              <a:avLst/>
            </a:prstGeom>
            <a:noFill/>
            <a:ln>
              <a:noFill/>
            </a:ln>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lr>
                  <a:schemeClr val="tx1"/>
                </a:buClr>
                <a:buFont typeface="Helvetica 45 Light" pitchFamily="34" charset="0"/>
                <a:buChar char="&gt;"/>
                <a:defRPr>
                  <a:solidFill>
                    <a:schemeClr val="tx1"/>
                  </a:solidFill>
                  <a:latin typeface="Helvetica 45 Light" pitchFamily="34" charset="0"/>
                </a:defRPr>
              </a:lvl2pPr>
              <a:lvl3pPr marL="1143000" indent="-228600" eaLnBrk="0" hangingPunct="0">
                <a:spcAft>
                  <a:spcPct val="25000"/>
                </a:spcAft>
                <a:buClr>
                  <a:schemeClr val="tx1"/>
                </a:buClr>
                <a:buFont typeface="Helvetica 45 Light" pitchFamily="34"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Tx/>
                <a:buSzTx/>
                <a:buFontTx/>
                <a:buNone/>
                <a:defRPr/>
              </a:pPr>
              <a:r>
                <a:rPr lang="fr-FR" altLang="fr-FR" sz="975" b="1">
                  <a:solidFill>
                    <a:schemeClr val="bg1"/>
                  </a:solidFill>
                  <a:ea typeface="+mn-ea"/>
                </a:rPr>
                <a:t>T3</a:t>
              </a:r>
            </a:p>
          </p:txBody>
        </p:sp>
      </p:grpSp>
      <p:grpSp>
        <p:nvGrpSpPr>
          <p:cNvPr id="23574" name="Group 41">
            <a:extLst>
              <a:ext uri="{FF2B5EF4-FFF2-40B4-BE49-F238E27FC236}">
                <a16:creationId xmlns:a16="http://schemas.microsoft.com/office/drawing/2014/main" id="{3DEFEF6E-AA35-46B1-BAF4-691D6A798ACC}"/>
              </a:ext>
            </a:extLst>
          </p:cNvPr>
          <p:cNvGrpSpPr>
            <a:grpSpLocks/>
          </p:cNvGrpSpPr>
          <p:nvPr/>
        </p:nvGrpSpPr>
        <p:grpSpPr bwMode="auto">
          <a:xfrm>
            <a:off x="6188075" y="3384550"/>
            <a:ext cx="411163" cy="242888"/>
            <a:chOff x="737" y="2842"/>
            <a:chExt cx="292" cy="204"/>
          </a:xfrm>
        </p:grpSpPr>
        <p:sp>
          <p:nvSpPr>
            <p:cNvPr id="21532" name="Freeform 42">
              <a:extLst>
                <a:ext uri="{FF2B5EF4-FFF2-40B4-BE49-F238E27FC236}">
                  <a16:creationId xmlns:a16="http://schemas.microsoft.com/office/drawing/2014/main" id="{5FB7A920-2116-4045-90A7-6FD92E09C89E}"/>
                </a:ext>
              </a:extLst>
            </p:cNvPr>
            <p:cNvSpPr>
              <a:spLocks/>
            </p:cNvSpPr>
            <p:nvPr/>
          </p:nvSpPr>
          <p:spPr bwMode="auto">
            <a:xfrm>
              <a:off x="770" y="2858"/>
              <a:ext cx="229" cy="157"/>
            </a:xfrm>
            <a:custGeom>
              <a:avLst/>
              <a:gdLst>
                <a:gd name="T0" fmla="*/ 57 w 226"/>
                <a:gd name="T1" fmla="*/ 0 h 103"/>
                <a:gd name="T2" fmla="*/ 0 w 226"/>
                <a:gd name="T3" fmla="*/ 37275426 h 103"/>
                <a:gd name="T4" fmla="*/ 57 w 226"/>
                <a:gd name="T5" fmla="*/ 74164052 h 103"/>
                <a:gd name="T6" fmla="*/ 170 w 226"/>
                <a:gd name="T7" fmla="*/ 74164052 h 103"/>
                <a:gd name="T8" fmla="*/ 226 w 226"/>
                <a:gd name="T9" fmla="*/ 37275426 h 103"/>
                <a:gd name="T10" fmla="*/ 170 w 226"/>
                <a:gd name="T11" fmla="*/ 0 h 103"/>
                <a:gd name="T12" fmla="*/ 57 w 226"/>
                <a:gd name="T13" fmla="*/ 0 h 103"/>
                <a:gd name="T14" fmla="*/ 0 60000 65536"/>
                <a:gd name="T15" fmla="*/ 0 60000 65536"/>
                <a:gd name="T16" fmla="*/ 0 60000 65536"/>
                <a:gd name="T17" fmla="*/ 0 60000 65536"/>
                <a:gd name="T18" fmla="*/ 0 60000 65536"/>
                <a:gd name="T19" fmla="*/ 0 60000 65536"/>
                <a:gd name="T20" fmla="*/ 0 60000 65536"/>
                <a:gd name="T21" fmla="*/ 0 w 226"/>
                <a:gd name="T22" fmla="*/ 0 h 103"/>
                <a:gd name="T23" fmla="*/ 226 w 226"/>
                <a:gd name="T24" fmla="*/ 103 h 10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6" h="103">
                  <a:moveTo>
                    <a:pt x="57" y="0"/>
                  </a:moveTo>
                  <a:lnTo>
                    <a:pt x="0" y="52"/>
                  </a:lnTo>
                  <a:lnTo>
                    <a:pt x="57" y="103"/>
                  </a:lnTo>
                  <a:lnTo>
                    <a:pt x="170" y="103"/>
                  </a:lnTo>
                  <a:lnTo>
                    <a:pt x="226" y="52"/>
                  </a:lnTo>
                  <a:lnTo>
                    <a:pt x="170" y="0"/>
                  </a:lnTo>
                  <a:lnTo>
                    <a:pt x="57" y="0"/>
                  </a:lnTo>
                  <a:close/>
                </a:path>
              </a:pathLst>
            </a:custGeom>
            <a:noFill/>
            <a:ln w="6350" cap="rnd">
              <a:solidFill>
                <a:srgbClr val="000000"/>
              </a:solidFill>
              <a:prstDash val="solid"/>
              <a:round/>
              <a:headEnd/>
              <a:tailEnd/>
            </a:ln>
          </p:spPr>
          <p:txBody>
            <a:bodyPr/>
            <a:lstStyle/>
            <a:p>
              <a:pPr defTabSz="914400" eaLnBrk="1" fontAlgn="auto" hangingPunct="1">
                <a:spcBef>
                  <a:spcPts val="0"/>
                </a:spcBef>
                <a:spcAft>
                  <a:spcPts val="0"/>
                </a:spcAft>
                <a:defRPr/>
              </a:pPr>
              <a:endParaRPr lang="fr-FR" sz="1350" b="1">
                <a:solidFill>
                  <a:schemeClr val="bg1"/>
                </a:solidFill>
                <a:latin typeface="Helvetica 75 Bold"/>
                <a:ea typeface="+mn-ea"/>
              </a:endParaRPr>
            </a:p>
          </p:txBody>
        </p:sp>
        <p:sp>
          <p:nvSpPr>
            <p:cNvPr id="21533" name="Text Box 43">
              <a:extLst>
                <a:ext uri="{FF2B5EF4-FFF2-40B4-BE49-F238E27FC236}">
                  <a16:creationId xmlns:a16="http://schemas.microsoft.com/office/drawing/2014/main" id="{6A96BA6C-0B5D-463C-820D-C164D2EAA1D7}"/>
                </a:ext>
              </a:extLst>
            </p:cNvPr>
            <p:cNvSpPr txBox="1">
              <a:spLocks noChangeArrowheads="1"/>
            </p:cNvSpPr>
            <p:nvPr/>
          </p:nvSpPr>
          <p:spPr bwMode="auto">
            <a:xfrm>
              <a:off x="737" y="2842"/>
              <a:ext cx="292" cy="204"/>
            </a:xfrm>
            <a:prstGeom prst="rect">
              <a:avLst/>
            </a:prstGeom>
            <a:noFill/>
            <a:ln>
              <a:noFill/>
            </a:ln>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lr>
                  <a:schemeClr val="tx1"/>
                </a:buClr>
                <a:buFont typeface="Helvetica 45 Light" pitchFamily="34" charset="0"/>
                <a:buChar char="&gt;"/>
                <a:defRPr>
                  <a:solidFill>
                    <a:schemeClr val="tx1"/>
                  </a:solidFill>
                  <a:latin typeface="Helvetica 45 Light" pitchFamily="34" charset="0"/>
                </a:defRPr>
              </a:lvl2pPr>
              <a:lvl3pPr marL="1143000" indent="-228600" eaLnBrk="0" hangingPunct="0">
                <a:spcAft>
                  <a:spcPct val="25000"/>
                </a:spcAft>
                <a:buClr>
                  <a:schemeClr val="tx1"/>
                </a:buClr>
                <a:buFont typeface="Helvetica 45 Light" pitchFamily="34"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Tx/>
                <a:buSzTx/>
                <a:buFontTx/>
                <a:buNone/>
                <a:defRPr/>
              </a:pPr>
              <a:r>
                <a:rPr lang="fr-FR" altLang="fr-FR" sz="975" b="1">
                  <a:solidFill>
                    <a:schemeClr val="bg1"/>
                  </a:solidFill>
                  <a:ea typeface="+mn-ea"/>
                </a:rPr>
                <a:t>T4</a:t>
              </a:r>
            </a:p>
          </p:txBody>
        </p:sp>
      </p:grpSp>
    </p:spTree>
  </p:cSld>
  <p:clrMapOvr>
    <a:masterClrMapping/>
  </p:clrMapOvr>
  <p:transition spd="med">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re 1">
            <a:extLst>
              <a:ext uri="{FF2B5EF4-FFF2-40B4-BE49-F238E27FC236}">
                <a16:creationId xmlns:a16="http://schemas.microsoft.com/office/drawing/2014/main" id="{A26A3344-87A1-439C-A91B-3EAE58435326}"/>
              </a:ext>
            </a:extLst>
          </p:cNvPr>
          <p:cNvSpPr>
            <a:spLocks noGrp="1"/>
          </p:cNvSpPr>
          <p:nvPr>
            <p:ph type="title"/>
          </p:nvPr>
        </p:nvSpPr>
        <p:spPr/>
        <p:txBody>
          <a:bodyPr/>
          <a:lstStyle/>
          <a:p>
            <a:r>
              <a:rPr lang="fr-FR" altLang="fr-FR"/>
              <a:t>Niveau d’accessibilité demandé à toute interface ou document numérique</a:t>
            </a:r>
          </a:p>
        </p:txBody>
      </p:sp>
      <p:sp>
        <p:nvSpPr>
          <p:cNvPr id="25603" name="ZoneTexte 4">
            <a:extLst>
              <a:ext uri="{FF2B5EF4-FFF2-40B4-BE49-F238E27FC236}">
                <a16:creationId xmlns:a16="http://schemas.microsoft.com/office/drawing/2014/main" id="{EC4DA45A-2796-4A4B-B550-6AE515ACF3AF}"/>
              </a:ext>
            </a:extLst>
          </p:cNvPr>
          <p:cNvSpPr txBox="1">
            <a:spLocks noChangeArrowheads="1"/>
          </p:cNvSpPr>
          <p:nvPr/>
        </p:nvSpPr>
        <p:spPr bwMode="auto">
          <a:xfrm>
            <a:off x="1025525" y="915988"/>
            <a:ext cx="121761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b="1">
                <a:solidFill>
                  <a:schemeClr val="bg1"/>
                </a:solidFill>
              </a:rPr>
              <a:t>Pour le Web</a:t>
            </a:r>
          </a:p>
        </p:txBody>
      </p:sp>
      <p:sp>
        <p:nvSpPr>
          <p:cNvPr id="25604" name="Rectangle 3">
            <a:extLst>
              <a:ext uri="{FF2B5EF4-FFF2-40B4-BE49-F238E27FC236}">
                <a16:creationId xmlns:a16="http://schemas.microsoft.com/office/drawing/2014/main" id="{2670A689-9DA6-40C5-9A1D-DCCC3A291F9E}"/>
              </a:ext>
            </a:extLst>
          </p:cNvPr>
          <p:cNvSpPr txBox="1">
            <a:spLocks noChangeArrowheads="1"/>
          </p:cNvSpPr>
          <p:nvPr/>
        </p:nvSpPr>
        <p:spPr bwMode="auto">
          <a:xfrm>
            <a:off x="1025525" y="1290638"/>
            <a:ext cx="2754313" cy="1568450"/>
          </a:xfrm>
          <a:prstGeom prst="rect">
            <a:avLst/>
          </a:prstGeom>
          <a:noFill/>
          <a:ln w="57150">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lIns="108000" tIns="108000" rIns="108000" bIns="108000" anchor="ctr"/>
          <a:lstStyle>
            <a:lvl1pPr defTabSz="514350">
              <a:lnSpc>
                <a:spcPct val="90000"/>
              </a:lnSpc>
              <a:spcAft>
                <a:spcPts val="800"/>
              </a:spcAft>
              <a:buFont typeface="Arial" panose="020B0604020202020204" pitchFamily="34" charset="0"/>
              <a:defRPr sz="1400">
                <a:solidFill>
                  <a:srgbClr val="FF6600"/>
                </a:solidFill>
                <a:latin typeface="Helvetica 75 Bold" panose="020B0804020202020204" pitchFamily="34" charset="0"/>
                <a:ea typeface="MS PGothic" panose="020B0600070205080204" pitchFamily="34" charset="-128"/>
              </a:defRPr>
            </a:lvl1pPr>
            <a:lvl2pPr marL="742950" indent="-285750" defTabSz="514350">
              <a:lnSpc>
                <a:spcPct val="90000"/>
              </a:lnSpc>
              <a:spcAft>
                <a:spcPts val="800"/>
              </a:spcAft>
              <a:buFont typeface="Arial" panose="020B0604020202020204" pitchFamily="34" charset="0"/>
              <a:defRPr sz="1400">
                <a:solidFill>
                  <a:schemeClr val="bg1"/>
                </a:solidFill>
                <a:latin typeface="Helvetica 75 Bold" panose="020B0804020202020204" pitchFamily="34" charset="0"/>
                <a:ea typeface="MS PGothic" panose="020B0600070205080204" pitchFamily="34" charset="-128"/>
              </a:defRPr>
            </a:lvl2pPr>
            <a:lvl3pPr marL="133350" indent="-133350" defTabSz="51435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3pPr>
            <a:lvl4pPr marL="271463" indent="-134938" defTabSz="51435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4pPr>
            <a:lvl5pPr marL="406400" indent="-134938" defTabSz="51435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5pPr>
            <a:lvl6pPr marL="863600" indent="-134938" defTabSz="514350"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6pPr>
            <a:lvl7pPr marL="1320800" indent="-134938" defTabSz="514350"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7pPr>
            <a:lvl8pPr marL="1778000" indent="-134938" defTabSz="514350"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8pPr>
            <a:lvl9pPr marL="2235200" indent="-134938" defTabSz="514350"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9pPr>
          </a:lstStyle>
          <a:p>
            <a:pPr algn="ctr" eaLnBrk="1" hangingPunct="1">
              <a:buFont typeface="Wingdings" panose="05000000000000000000" pitchFamily="2" charset="2"/>
              <a:buNone/>
            </a:pPr>
            <a:r>
              <a:rPr lang="fr-FR" altLang="fr-FR" sz="1200">
                <a:solidFill>
                  <a:schemeClr val="bg1"/>
                </a:solidFill>
              </a:rPr>
              <a:t>respecter les critères</a:t>
            </a:r>
            <a:br>
              <a:rPr lang="fr-FR" altLang="fr-FR" sz="1200">
                <a:solidFill>
                  <a:schemeClr val="bg1"/>
                </a:solidFill>
              </a:rPr>
            </a:br>
            <a:r>
              <a:rPr lang="fr-FR" altLang="fr-FR" sz="1200">
                <a:solidFill>
                  <a:schemeClr val="bg1"/>
                </a:solidFill>
              </a:rPr>
              <a:t>du niveau AA</a:t>
            </a:r>
          </a:p>
          <a:p>
            <a:pPr algn="ctr" eaLnBrk="1" hangingPunct="1">
              <a:buFont typeface="Wingdings" panose="05000000000000000000" pitchFamily="2" charset="2"/>
              <a:buNone/>
            </a:pPr>
            <a:r>
              <a:rPr lang="fr-FR" altLang="fr-FR" sz="1200">
                <a:solidFill>
                  <a:schemeClr val="bg1"/>
                </a:solidFill>
              </a:rPr>
              <a:t>des préconisations internationales </a:t>
            </a:r>
            <a:br>
              <a:rPr lang="fr-FR" altLang="fr-FR" sz="1200">
                <a:solidFill>
                  <a:schemeClr val="bg1"/>
                </a:solidFill>
              </a:rPr>
            </a:br>
            <a:r>
              <a:rPr lang="fr-FR" altLang="fr-FR" sz="1200" b="1">
                <a:solidFill>
                  <a:schemeClr val="bg1"/>
                </a:solidFill>
              </a:rPr>
              <a:t>WCAG 2.1</a:t>
            </a:r>
            <a:endParaRPr lang="fr-FR" altLang="fr-FR" sz="1200">
              <a:solidFill>
                <a:schemeClr val="bg1"/>
              </a:solidFill>
            </a:endParaRPr>
          </a:p>
          <a:p>
            <a:pPr algn="ctr" eaLnBrk="1" hangingPunct="1">
              <a:buFont typeface="Wingdings" panose="05000000000000000000" pitchFamily="2" charset="2"/>
              <a:buNone/>
            </a:pPr>
            <a:r>
              <a:rPr lang="fr-FR" altLang="fr-FR" sz="1200">
                <a:solidFill>
                  <a:schemeClr val="bg1"/>
                </a:solidFill>
              </a:rPr>
              <a:t>Ou le RGAA 4.1</a:t>
            </a:r>
          </a:p>
        </p:txBody>
      </p:sp>
      <p:sp>
        <p:nvSpPr>
          <p:cNvPr id="2" name="Rectangle 1">
            <a:extLst>
              <a:ext uri="{FF2B5EF4-FFF2-40B4-BE49-F238E27FC236}">
                <a16:creationId xmlns:a16="http://schemas.microsoft.com/office/drawing/2014/main" id="{B03432BC-0B4C-42E1-B0C0-3B553187A06D}"/>
              </a:ext>
            </a:extLst>
          </p:cNvPr>
          <p:cNvSpPr/>
          <p:nvPr/>
        </p:nvSpPr>
        <p:spPr>
          <a:xfrm>
            <a:off x="4067175" y="1347788"/>
            <a:ext cx="3457575" cy="1384300"/>
          </a:xfrm>
          <a:prstGeom prst="rect">
            <a:avLst/>
          </a:prstGeom>
          <a:ln>
            <a:solidFill>
              <a:schemeClr val="accent6">
                <a:lumMod val="75000"/>
              </a:schemeClr>
            </a:solidFill>
            <a:prstDash val="dashDot"/>
          </a:ln>
        </p:spPr>
        <p:txBody>
          <a:bodyPr>
            <a:spAutoFit/>
          </a:bodyPr>
          <a:lstStyle/>
          <a:p>
            <a:pPr>
              <a:defRPr/>
            </a:pPr>
            <a:r>
              <a:rPr lang="fr-FR" sz="1200" b="1" dirty="0">
                <a:solidFill>
                  <a:schemeClr val="bg1"/>
                </a:solidFill>
                <a:latin typeface="Helvetica 75" pitchFamily="34" charset="0"/>
                <a:ea typeface="ＭＳ Ｐゴシック" panose="020B0600070205080204" pitchFamily="34" charset="-128"/>
              </a:rPr>
              <a:t>WCAG 2.1</a:t>
            </a:r>
            <a:r>
              <a:rPr lang="fr-FR" sz="1200" dirty="0">
                <a:solidFill>
                  <a:schemeClr val="bg1"/>
                </a:solidFill>
                <a:latin typeface="Helvetica 75" pitchFamily="34" charset="0"/>
                <a:ea typeface="ＭＳ Ｐゴシック" panose="020B0600070205080204" pitchFamily="34" charset="-128"/>
              </a:rPr>
              <a:t>  pour Web Content </a:t>
            </a:r>
            <a:r>
              <a:rPr lang="fr-FR" sz="1200" dirty="0" err="1">
                <a:solidFill>
                  <a:schemeClr val="bg1"/>
                </a:solidFill>
                <a:latin typeface="Helvetica 75" pitchFamily="34" charset="0"/>
                <a:ea typeface="ＭＳ Ｐゴシック" panose="020B0600070205080204" pitchFamily="34" charset="-128"/>
              </a:rPr>
              <a:t>Accessibility</a:t>
            </a:r>
            <a:r>
              <a:rPr lang="fr-FR" sz="1200" dirty="0">
                <a:solidFill>
                  <a:schemeClr val="bg1"/>
                </a:solidFill>
                <a:latin typeface="Helvetica 75" pitchFamily="34" charset="0"/>
                <a:ea typeface="ＭＳ Ｐゴシック" panose="020B0600070205080204" pitchFamily="34" charset="-128"/>
              </a:rPr>
              <a:t> Guidelines v2.1 </a:t>
            </a:r>
            <a:br>
              <a:rPr lang="fr-FR" sz="1200" dirty="0">
                <a:solidFill>
                  <a:schemeClr val="bg1"/>
                </a:solidFill>
                <a:latin typeface="Helvetica 75" pitchFamily="34" charset="0"/>
                <a:ea typeface="ＭＳ Ｐゴシック" panose="020B0600070205080204" pitchFamily="34" charset="-128"/>
              </a:rPr>
            </a:br>
            <a:r>
              <a:rPr lang="fr-FR" sz="1200" dirty="0">
                <a:solidFill>
                  <a:schemeClr val="bg1"/>
                </a:solidFill>
                <a:latin typeface="Helvetica 75" pitchFamily="34" charset="0"/>
                <a:ea typeface="ＭＳ Ｐゴシック" panose="020B0600070205080204" pitchFamily="34" charset="-128"/>
              </a:rPr>
              <a:t>recommandations internationales éditées par  Web </a:t>
            </a:r>
            <a:r>
              <a:rPr lang="fr-FR" sz="1200" dirty="0" err="1">
                <a:solidFill>
                  <a:schemeClr val="bg1"/>
                </a:solidFill>
                <a:latin typeface="Helvetica 75" pitchFamily="34" charset="0"/>
                <a:ea typeface="ＭＳ Ｐゴシック" panose="020B0600070205080204" pitchFamily="34" charset="-128"/>
              </a:rPr>
              <a:t>Accessibility</a:t>
            </a:r>
            <a:r>
              <a:rPr lang="fr-FR" sz="1200" dirty="0">
                <a:solidFill>
                  <a:schemeClr val="bg1"/>
                </a:solidFill>
                <a:latin typeface="Helvetica 75" pitchFamily="34" charset="0"/>
                <a:ea typeface="ＭＳ Ｐゴシック" panose="020B0600070205080204" pitchFamily="34" charset="-128"/>
              </a:rPr>
              <a:t> Initiative (WAI) groupe de travail du World Wide Web Consortium (W3C)</a:t>
            </a:r>
          </a:p>
          <a:p>
            <a:pPr>
              <a:defRPr/>
            </a:pPr>
            <a:r>
              <a:rPr lang="fr-FR" sz="1200" dirty="0">
                <a:solidFill>
                  <a:schemeClr val="bg1"/>
                </a:solidFill>
                <a:latin typeface="Helvetica 75" pitchFamily="34" charset="0"/>
                <a:ea typeface="ＭＳ Ｐゴシック" panose="020B0600070205080204" pitchFamily="34" charset="-128"/>
              </a:rPr>
              <a:t> </a:t>
            </a:r>
          </a:p>
          <a:p>
            <a:pPr>
              <a:defRPr/>
            </a:pPr>
            <a:r>
              <a:rPr lang="fr-FR" sz="1200" dirty="0">
                <a:solidFill>
                  <a:schemeClr val="bg2"/>
                </a:solidFill>
                <a:latin typeface="Helvetica 75" pitchFamily="34" charset="0"/>
                <a:ea typeface="ＭＳ Ｐゴシック" panose="020B0600070205080204" pitchFamily="34" charset="-128"/>
                <a:hlinkClick r:id="rId3"/>
              </a:rPr>
              <a:t>http://www.w3.org/WCAG21/</a:t>
            </a:r>
            <a:endParaRPr lang="fr-FR" sz="1200" dirty="0">
              <a:solidFill>
                <a:schemeClr val="bg2"/>
              </a:solidFill>
              <a:latin typeface="Helvetica 75" pitchFamily="34" charset="0"/>
              <a:ea typeface="ＭＳ Ｐゴシック" panose="020B0600070205080204" pitchFamily="34" charset="-128"/>
            </a:endParaRPr>
          </a:p>
        </p:txBody>
      </p:sp>
      <p:sp>
        <p:nvSpPr>
          <p:cNvPr id="7" name="Rectangle 6">
            <a:extLst>
              <a:ext uri="{FF2B5EF4-FFF2-40B4-BE49-F238E27FC236}">
                <a16:creationId xmlns:a16="http://schemas.microsoft.com/office/drawing/2014/main" id="{13577C6E-6E80-48C4-8296-5291FE0D8102}"/>
              </a:ext>
            </a:extLst>
          </p:cNvPr>
          <p:cNvSpPr/>
          <p:nvPr/>
        </p:nvSpPr>
        <p:spPr>
          <a:xfrm>
            <a:off x="7667625" y="1677988"/>
            <a:ext cx="1081088" cy="1016000"/>
          </a:xfrm>
          <a:prstGeom prst="rect">
            <a:avLst/>
          </a:prstGeom>
          <a:ln>
            <a:solidFill>
              <a:schemeClr val="accent6">
                <a:lumMod val="75000"/>
              </a:schemeClr>
            </a:solidFill>
            <a:prstDash val="dashDot"/>
          </a:ln>
        </p:spPr>
        <p:txBody>
          <a:bodyPr>
            <a:spAutoFit/>
          </a:bodyPr>
          <a:lstStyle/>
          <a:p>
            <a:pPr>
              <a:defRPr/>
            </a:pPr>
            <a:r>
              <a:rPr lang="fr-FR" sz="1200" dirty="0">
                <a:solidFill>
                  <a:schemeClr val="bg1"/>
                </a:solidFill>
                <a:latin typeface="Helvetica 45 Light" panose="020B0403020202020204" pitchFamily="34" charset="0"/>
                <a:ea typeface="ＭＳ Ｐゴシック" panose="020B0600070205080204" pitchFamily="34" charset="-128"/>
              </a:rPr>
              <a:t>le </a:t>
            </a:r>
            <a:r>
              <a:rPr lang="fr-FR" sz="1200" b="1" dirty="0">
                <a:solidFill>
                  <a:schemeClr val="bg1"/>
                </a:solidFill>
                <a:latin typeface="Helvetica 45 Light" panose="020B0403020202020204" pitchFamily="34" charset="0"/>
                <a:ea typeface="ＭＳ Ｐゴシック" panose="020B0600070205080204" pitchFamily="34" charset="-128"/>
              </a:rPr>
              <a:t>niveau AA </a:t>
            </a:r>
            <a:r>
              <a:rPr lang="fr-FR" sz="1200" dirty="0">
                <a:solidFill>
                  <a:schemeClr val="bg1"/>
                </a:solidFill>
                <a:latin typeface="Helvetica 45 Light" panose="020B0403020202020204" pitchFamily="34" charset="0"/>
                <a:ea typeface="ＭＳ Ｐゴシック" panose="020B0600070205080204" pitchFamily="34" charset="-128"/>
              </a:rPr>
              <a:t>implique le respect d’environ 2/3 des critères</a:t>
            </a:r>
          </a:p>
        </p:txBody>
      </p:sp>
      <p:pic>
        <p:nvPicPr>
          <p:cNvPr id="8194" name="Picture 2" title="logo du W3C">
            <a:extLst>
              <a:ext uri="{FF2B5EF4-FFF2-40B4-BE49-F238E27FC236}">
                <a16:creationId xmlns:a16="http://schemas.microsoft.com/office/drawing/2014/main" id="{CF5CF5D9-5085-45C0-8F81-7AD437845B1B}"/>
              </a:ext>
            </a:extLst>
          </p:cNvPr>
          <p:cNvPicPr>
            <a:picLocks noChangeAspect="1" noChangeArrowheads="1"/>
          </p:cNvPicPr>
          <p:nvPr/>
        </p:nvPicPr>
        <p:blipFill>
          <a:blip r:embed="rId4"/>
          <a:srcRect/>
          <a:stretch>
            <a:fillRect/>
          </a:stretch>
        </p:blipFill>
        <p:spPr bwMode="auto">
          <a:xfrm>
            <a:off x="7762875" y="1327150"/>
            <a:ext cx="838200" cy="295275"/>
          </a:xfrm>
          <a:prstGeom prst="rect">
            <a:avLst/>
          </a:prstGeom>
          <a:noFill/>
          <a:ln>
            <a:noFill/>
          </a:ln>
        </p:spPr>
      </p:pic>
      <p:sp>
        <p:nvSpPr>
          <p:cNvPr id="25608" name="ZoneTexte 2">
            <a:extLst>
              <a:ext uri="{FF2B5EF4-FFF2-40B4-BE49-F238E27FC236}">
                <a16:creationId xmlns:a16="http://schemas.microsoft.com/office/drawing/2014/main" id="{AAFF77B9-B64A-4B42-AD5D-6F87794F47FA}"/>
              </a:ext>
            </a:extLst>
          </p:cNvPr>
          <p:cNvSpPr txBox="1">
            <a:spLocks noChangeArrowheads="1"/>
          </p:cNvSpPr>
          <p:nvPr/>
        </p:nvSpPr>
        <p:spPr bwMode="auto">
          <a:xfrm>
            <a:off x="1042988" y="3003550"/>
            <a:ext cx="6780212"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a:solidFill>
                  <a:schemeClr val="bg1"/>
                </a:solidFill>
              </a:rPr>
              <a:t>Pour le mobile et les documents numériques (Word, PowerPoint, PDF, Pushmail…)</a:t>
            </a:r>
          </a:p>
        </p:txBody>
      </p:sp>
      <p:sp>
        <p:nvSpPr>
          <p:cNvPr id="25609" name="Rectangle 3">
            <a:extLst>
              <a:ext uri="{FF2B5EF4-FFF2-40B4-BE49-F238E27FC236}">
                <a16:creationId xmlns:a16="http://schemas.microsoft.com/office/drawing/2014/main" id="{76E9BEA5-4364-48BD-ADA4-66BB40349BE4}"/>
              </a:ext>
            </a:extLst>
          </p:cNvPr>
          <p:cNvSpPr txBox="1">
            <a:spLocks noChangeArrowheads="1"/>
          </p:cNvSpPr>
          <p:nvPr/>
        </p:nvSpPr>
        <p:spPr bwMode="auto">
          <a:xfrm>
            <a:off x="1025525" y="3379788"/>
            <a:ext cx="2754313" cy="1208087"/>
          </a:xfrm>
          <a:prstGeom prst="rect">
            <a:avLst/>
          </a:prstGeom>
          <a:noFill/>
          <a:ln w="57150">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lIns="108000" tIns="108000" rIns="108000" bIns="108000" anchor="ctr"/>
          <a:lstStyle>
            <a:lvl1pPr defTabSz="514350">
              <a:lnSpc>
                <a:spcPct val="90000"/>
              </a:lnSpc>
              <a:spcAft>
                <a:spcPts val="800"/>
              </a:spcAft>
              <a:buFont typeface="Arial" panose="020B0604020202020204" pitchFamily="34" charset="0"/>
              <a:defRPr sz="1400">
                <a:solidFill>
                  <a:srgbClr val="FF6600"/>
                </a:solidFill>
                <a:latin typeface="Helvetica 75 Bold" panose="020B0804020202020204" pitchFamily="34" charset="0"/>
                <a:ea typeface="MS PGothic" panose="020B0600070205080204" pitchFamily="34" charset="-128"/>
              </a:defRPr>
            </a:lvl1pPr>
            <a:lvl2pPr marL="742950" indent="-285750" defTabSz="514350">
              <a:lnSpc>
                <a:spcPct val="90000"/>
              </a:lnSpc>
              <a:spcAft>
                <a:spcPts val="800"/>
              </a:spcAft>
              <a:buFont typeface="Arial" panose="020B0604020202020204" pitchFamily="34" charset="0"/>
              <a:defRPr sz="1400">
                <a:solidFill>
                  <a:schemeClr val="bg1"/>
                </a:solidFill>
                <a:latin typeface="Helvetica 75 Bold" panose="020B0804020202020204" pitchFamily="34" charset="0"/>
                <a:ea typeface="MS PGothic" panose="020B0600070205080204" pitchFamily="34" charset="-128"/>
              </a:defRPr>
            </a:lvl2pPr>
            <a:lvl3pPr marL="133350" indent="-133350" defTabSz="51435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3pPr>
            <a:lvl4pPr marL="271463" indent="-134938" defTabSz="51435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4pPr>
            <a:lvl5pPr marL="406400" indent="-134938" defTabSz="51435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5pPr>
            <a:lvl6pPr marL="863600" indent="-134938" defTabSz="514350"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6pPr>
            <a:lvl7pPr marL="1320800" indent="-134938" defTabSz="514350"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7pPr>
            <a:lvl8pPr marL="1778000" indent="-134938" defTabSz="514350"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8pPr>
            <a:lvl9pPr marL="2235200" indent="-134938" defTabSz="514350"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9pPr>
          </a:lstStyle>
          <a:p>
            <a:pPr algn="ctr" eaLnBrk="1" hangingPunct="1"/>
            <a:r>
              <a:rPr lang="fr-FR" altLang="fr-FR" sz="1200">
                <a:solidFill>
                  <a:schemeClr val="bg1"/>
                </a:solidFill>
              </a:rPr>
              <a:t>Pas de normes mais des bonnes pratiques à respecter</a:t>
            </a:r>
          </a:p>
          <a:p>
            <a:pPr algn="ctr" eaLnBrk="1" hangingPunct="1"/>
            <a:br>
              <a:rPr lang="fr-FR" altLang="fr-FR" sz="1200">
                <a:solidFill>
                  <a:schemeClr val="bg1"/>
                </a:solidFill>
              </a:rPr>
            </a:br>
            <a:r>
              <a:rPr lang="fr-FR" altLang="fr-FR" sz="1200">
                <a:solidFill>
                  <a:schemeClr val="bg1"/>
                </a:solidFill>
              </a:rPr>
              <a:t>sans aucun point bloquant </a:t>
            </a:r>
            <a:br>
              <a:rPr lang="fr-FR" altLang="fr-FR" sz="1200">
                <a:solidFill>
                  <a:schemeClr val="bg1"/>
                </a:solidFill>
              </a:rPr>
            </a:br>
            <a:r>
              <a:rPr lang="fr-FR" altLang="fr-FR" sz="1200">
                <a:solidFill>
                  <a:schemeClr val="bg1"/>
                </a:solidFill>
              </a:rPr>
              <a:t>du point de vue utilisateur </a:t>
            </a:r>
          </a:p>
        </p:txBody>
      </p:sp>
      <p:sp>
        <p:nvSpPr>
          <p:cNvPr id="11" name="Rectangle 10">
            <a:extLst>
              <a:ext uri="{FF2B5EF4-FFF2-40B4-BE49-F238E27FC236}">
                <a16:creationId xmlns:a16="http://schemas.microsoft.com/office/drawing/2014/main" id="{03BEAC8D-CDE4-42D1-B310-6C88664892F3}"/>
              </a:ext>
            </a:extLst>
          </p:cNvPr>
          <p:cNvSpPr/>
          <p:nvPr/>
        </p:nvSpPr>
        <p:spPr>
          <a:xfrm>
            <a:off x="4067175" y="3500438"/>
            <a:ext cx="3457575" cy="1016000"/>
          </a:xfrm>
          <a:prstGeom prst="rect">
            <a:avLst/>
          </a:prstGeom>
          <a:ln>
            <a:solidFill>
              <a:schemeClr val="accent6">
                <a:lumMod val="75000"/>
              </a:schemeClr>
            </a:solidFill>
            <a:prstDash val="dashDot"/>
          </a:ln>
        </p:spPr>
        <p:txBody>
          <a:bodyPr>
            <a:spAutoFit/>
          </a:bodyPr>
          <a:lstStyle/>
          <a:p>
            <a:pPr>
              <a:defRPr/>
            </a:pPr>
            <a:r>
              <a:rPr lang="fr-FR" sz="1200" b="1" dirty="0">
                <a:solidFill>
                  <a:schemeClr val="bg1"/>
                </a:solidFill>
                <a:latin typeface="Helvetica 75" pitchFamily="34" charset="0"/>
                <a:ea typeface="ＭＳ Ｐゴシック" panose="020B0600070205080204" pitchFamily="34" charset="-128"/>
              </a:rPr>
              <a:t>Nous avons des recommandation pour les applications mobiles et documents numériques spécifiques Orange</a:t>
            </a:r>
            <a:endParaRPr lang="fr-FR" sz="1200" dirty="0">
              <a:solidFill>
                <a:schemeClr val="bg1"/>
              </a:solidFill>
              <a:latin typeface="Helvetica 75" pitchFamily="34" charset="0"/>
              <a:ea typeface="ＭＳ Ｐゴシック" panose="020B0600070205080204" pitchFamily="34" charset="-128"/>
            </a:endParaRPr>
          </a:p>
          <a:p>
            <a:pPr>
              <a:defRPr/>
            </a:pPr>
            <a:r>
              <a:rPr lang="fr-FR" sz="1200" dirty="0">
                <a:solidFill>
                  <a:schemeClr val="bg1"/>
                </a:solidFill>
                <a:latin typeface="Helvetica 75" pitchFamily="34" charset="0"/>
                <a:ea typeface="ＭＳ Ｐゴシック" panose="020B0600070205080204" pitchFamily="34" charset="-128"/>
              </a:rPr>
              <a:t> </a:t>
            </a:r>
          </a:p>
          <a:p>
            <a:pPr>
              <a:defRPr/>
            </a:pPr>
            <a:r>
              <a:rPr lang="fr-FR" sz="1200" dirty="0">
                <a:solidFill>
                  <a:schemeClr val="bg2"/>
                </a:solidFill>
                <a:latin typeface="Helvetica 75" pitchFamily="34" charset="0"/>
                <a:ea typeface="ＭＳ Ｐゴシック" panose="020B0600070205080204" pitchFamily="34" charset="-128"/>
                <a:hlinkClick r:id="rId5"/>
              </a:rPr>
              <a:t>http://a11y-guidelines.orange.com </a:t>
            </a:r>
            <a:endParaRPr lang="fr-FR" sz="1200" dirty="0">
              <a:solidFill>
                <a:schemeClr val="bg2"/>
              </a:solidFill>
              <a:latin typeface="Helvetica 75" pitchFamily="34" charset="0"/>
              <a:ea typeface="ＭＳ Ｐゴシック" panose="020B0600070205080204" pitchFamily="34" charset="-128"/>
            </a:endParaRPr>
          </a:p>
        </p:txBody>
      </p:sp>
    </p:spTree>
  </p:cSld>
  <p:clrMapOvr>
    <a:masterClrMapping/>
  </p:clrMapOvr>
  <p:transition spd="med">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re 1">
            <a:extLst>
              <a:ext uri="{FF2B5EF4-FFF2-40B4-BE49-F238E27FC236}">
                <a16:creationId xmlns:a16="http://schemas.microsoft.com/office/drawing/2014/main" id="{803ABB7D-5EB7-41A5-8B17-AE986C080F74}"/>
              </a:ext>
            </a:extLst>
          </p:cNvPr>
          <p:cNvSpPr>
            <a:spLocks noGrp="1"/>
          </p:cNvSpPr>
          <p:nvPr>
            <p:ph type="title"/>
          </p:nvPr>
        </p:nvSpPr>
        <p:spPr/>
        <p:txBody>
          <a:bodyPr/>
          <a:lstStyle/>
          <a:p>
            <a:r>
              <a:rPr lang="fr-FR" altLang="fr-FR"/>
              <a:t>Les </a:t>
            </a:r>
            <a:r>
              <a:rPr lang="fr-FR" altLang="fr-FR" b="1"/>
              <a:t>4</a:t>
            </a:r>
            <a:r>
              <a:rPr lang="fr-FR" altLang="fr-FR"/>
              <a:t> principes des WCAG 2.1 </a:t>
            </a:r>
            <a:r>
              <a:rPr lang="fr-FR" altLang="fr-FR">
                <a:solidFill>
                  <a:schemeClr val="bg1"/>
                </a:solidFill>
              </a:rPr>
              <a:t>(normes d’accessibilité)</a:t>
            </a:r>
          </a:p>
        </p:txBody>
      </p:sp>
      <p:graphicFrame>
        <p:nvGraphicFramePr>
          <p:cNvPr id="4" name="Espace réservé du contenu 3">
            <a:extLst>
              <a:ext uri="{FF2B5EF4-FFF2-40B4-BE49-F238E27FC236}">
                <a16:creationId xmlns:a16="http://schemas.microsoft.com/office/drawing/2014/main" id="{25AC5939-64B6-477E-8D44-B7F3F5159C39}"/>
              </a:ext>
            </a:extLst>
          </p:cNvPr>
          <p:cNvGraphicFramePr>
            <a:graphicFrameLocks noGrp="1"/>
          </p:cNvGraphicFramePr>
          <p:nvPr>
            <p:ph sz="half" idx="1"/>
            <p:extLst>
              <p:ext uri="{D42A27DB-BD31-4B8C-83A1-F6EECF244321}">
                <p14:modId xmlns:p14="http://schemas.microsoft.com/office/powerpoint/2010/main" val="2921521713"/>
              </p:ext>
            </p:extLst>
          </p:nvPr>
        </p:nvGraphicFramePr>
        <p:xfrm>
          <a:off x="827088" y="1184275"/>
          <a:ext cx="8066087" cy="33321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Ellipse 4">
            <a:extLst>
              <a:ext uri="{FF2B5EF4-FFF2-40B4-BE49-F238E27FC236}">
                <a16:creationId xmlns:a16="http://schemas.microsoft.com/office/drawing/2014/main" id="{2E0BE2EE-7763-44A2-B78D-9186CDB1A154}"/>
              </a:ext>
            </a:extLst>
          </p:cNvPr>
          <p:cNvSpPr/>
          <p:nvPr/>
        </p:nvSpPr>
        <p:spPr>
          <a:xfrm>
            <a:off x="3643313" y="1203325"/>
            <a:ext cx="504825" cy="431800"/>
          </a:xfrm>
          <a:prstGeom prst="ellipse">
            <a:avLst/>
          </a:prstGeom>
        </p:spPr>
        <p:style>
          <a:lnRef idx="0">
            <a:schemeClr val="accent1"/>
          </a:lnRef>
          <a:fillRef idx="3">
            <a:schemeClr val="accent1"/>
          </a:fillRef>
          <a:effectRef idx="3">
            <a:schemeClr val="accent1"/>
          </a:effectRef>
          <a:fontRef idx="minor">
            <a:schemeClr val="lt1"/>
          </a:fontRef>
        </p:style>
        <p:txBody>
          <a:bodyPr anchor="ctr"/>
          <a:lstStyle/>
          <a:p>
            <a:pPr algn="ctr">
              <a:defRPr/>
            </a:pPr>
            <a:r>
              <a:rPr lang="fr-FR" sz="2000" b="1" dirty="0">
                <a:solidFill>
                  <a:schemeClr val="tx1"/>
                </a:solidFill>
                <a:latin typeface="Arial Black" panose="020B0A04020102020204" pitchFamily="34" charset="0"/>
              </a:rPr>
              <a:t>1</a:t>
            </a:r>
          </a:p>
        </p:txBody>
      </p:sp>
      <p:sp>
        <p:nvSpPr>
          <p:cNvPr id="6" name="Ellipse 5">
            <a:extLst>
              <a:ext uri="{FF2B5EF4-FFF2-40B4-BE49-F238E27FC236}">
                <a16:creationId xmlns:a16="http://schemas.microsoft.com/office/drawing/2014/main" id="{405B72A2-C5D8-4A44-BCC0-387689C2E9C2}"/>
              </a:ext>
            </a:extLst>
          </p:cNvPr>
          <p:cNvSpPr/>
          <p:nvPr/>
        </p:nvSpPr>
        <p:spPr>
          <a:xfrm>
            <a:off x="4795838" y="1203325"/>
            <a:ext cx="504825" cy="431800"/>
          </a:xfrm>
          <a:prstGeom prst="ellipse">
            <a:avLst/>
          </a:prstGeom>
        </p:spPr>
        <p:style>
          <a:lnRef idx="0">
            <a:schemeClr val="accent1"/>
          </a:lnRef>
          <a:fillRef idx="3">
            <a:schemeClr val="accent1"/>
          </a:fillRef>
          <a:effectRef idx="3">
            <a:schemeClr val="accent1"/>
          </a:effectRef>
          <a:fontRef idx="minor">
            <a:schemeClr val="lt1"/>
          </a:fontRef>
        </p:style>
        <p:txBody>
          <a:bodyPr anchor="ctr"/>
          <a:lstStyle/>
          <a:p>
            <a:pPr algn="ctr">
              <a:defRPr/>
            </a:pPr>
            <a:r>
              <a:rPr lang="fr-FR" sz="2000" b="1" dirty="0">
                <a:solidFill>
                  <a:schemeClr val="tx1"/>
                </a:solidFill>
                <a:latin typeface="Arial Black" panose="020B0A04020102020204" pitchFamily="34" charset="0"/>
              </a:rPr>
              <a:t>2</a:t>
            </a:r>
          </a:p>
        </p:txBody>
      </p:sp>
      <p:sp>
        <p:nvSpPr>
          <p:cNvPr id="7" name="Ellipse 6">
            <a:extLst>
              <a:ext uri="{FF2B5EF4-FFF2-40B4-BE49-F238E27FC236}">
                <a16:creationId xmlns:a16="http://schemas.microsoft.com/office/drawing/2014/main" id="{1783D352-9260-4731-8301-0F266D24D43D}"/>
              </a:ext>
            </a:extLst>
          </p:cNvPr>
          <p:cNvSpPr/>
          <p:nvPr/>
        </p:nvSpPr>
        <p:spPr>
          <a:xfrm>
            <a:off x="4795838" y="4360863"/>
            <a:ext cx="504825" cy="431800"/>
          </a:xfrm>
          <a:prstGeom prst="ellipse">
            <a:avLst/>
          </a:prstGeom>
        </p:spPr>
        <p:style>
          <a:lnRef idx="0">
            <a:schemeClr val="accent1"/>
          </a:lnRef>
          <a:fillRef idx="3">
            <a:schemeClr val="accent1"/>
          </a:fillRef>
          <a:effectRef idx="3">
            <a:schemeClr val="accent1"/>
          </a:effectRef>
          <a:fontRef idx="minor">
            <a:schemeClr val="lt1"/>
          </a:fontRef>
        </p:style>
        <p:txBody>
          <a:bodyPr anchor="ctr"/>
          <a:lstStyle/>
          <a:p>
            <a:pPr algn="ctr">
              <a:defRPr/>
            </a:pPr>
            <a:r>
              <a:rPr lang="fr-FR" sz="2000" b="1" dirty="0">
                <a:solidFill>
                  <a:schemeClr val="tx1"/>
                </a:solidFill>
                <a:latin typeface="Arial Black" panose="020B0A04020102020204" pitchFamily="34" charset="0"/>
              </a:rPr>
              <a:t>3</a:t>
            </a:r>
          </a:p>
        </p:txBody>
      </p:sp>
      <p:sp>
        <p:nvSpPr>
          <p:cNvPr id="8" name="Ellipse 7">
            <a:extLst>
              <a:ext uri="{FF2B5EF4-FFF2-40B4-BE49-F238E27FC236}">
                <a16:creationId xmlns:a16="http://schemas.microsoft.com/office/drawing/2014/main" id="{0017D13E-B3B5-4D1A-A84C-F9DADE8B5C11}"/>
              </a:ext>
            </a:extLst>
          </p:cNvPr>
          <p:cNvSpPr/>
          <p:nvPr/>
        </p:nvSpPr>
        <p:spPr>
          <a:xfrm>
            <a:off x="3643313" y="4360863"/>
            <a:ext cx="504825" cy="431800"/>
          </a:xfrm>
          <a:prstGeom prst="ellipse">
            <a:avLst/>
          </a:prstGeom>
        </p:spPr>
        <p:style>
          <a:lnRef idx="0">
            <a:schemeClr val="accent1"/>
          </a:lnRef>
          <a:fillRef idx="3">
            <a:schemeClr val="accent1"/>
          </a:fillRef>
          <a:effectRef idx="3">
            <a:schemeClr val="accent1"/>
          </a:effectRef>
          <a:fontRef idx="minor">
            <a:schemeClr val="lt1"/>
          </a:fontRef>
        </p:style>
        <p:txBody>
          <a:bodyPr anchor="ctr"/>
          <a:lstStyle/>
          <a:p>
            <a:pPr algn="ctr">
              <a:defRPr/>
            </a:pPr>
            <a:r>
              <a:rPr lang="fr-FR" sz="2000" b="1" dirty="0">
                <a:solidFill>
                  <a:schemeClr val="tx1"/>
                </a:solidFill>
                <a:latin typeface="Arial Black" panose="020B0A04020102020204" pitchFamily="34" charset="0"/>
              </a:rPr>
              <a:t>4</a:t>
            </a:r>
          </a:p>
        </p:txBody>
      </p:sp>
    </p:spTree>
  </p:cSld>
  <p:clrMapOvr>
    <a:masterClrMapping/>
  </p:clrMapOvr>
  <p:transition spd="med">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EEF4147-29AF-4D5C-AC02-49233A01B730}"/>
              </a:ext>
            </a:extLst>
          </p:cNvPr>
          <p:cNvSpPr>
            <a:spLocks noGrp="1"/>
          </p:cNvSpPr>
          <p:nvPr>
            <p:ph type="title"/>
          </p:nvPr>
        </p:nvSpPr>
        <p:spPr>
          <a:xfrm>
            <a:off x="814388" y="144463"/>
            <a:ext cx="8064500" cy="742950"/>
          </a:xfrm>
        </p:spPr>
        <p:txBody>
          <a:bodyPr/>
          <a:lstStyle/>
          <a:p>
            <a:pPr>
              <a:defRPr/>
            </a:pPr>
            <a:r>
              <a:rPr lang="fr-FR" sz="1900" dirty="0">
                <a:solidFill>
                  <a:schemeClr val="bg2"/>
                </a:solidFill>
              </a:rPr>
              <a:t>Vigilances sur le comportement de certaines aides </a:t>
            </a:r>
            <a:br>
              <a:rPr lang="fr-FR" sz="1900" dirty="0">
                <a:solidFill>
                  <a:schemeClr val="bg2"/>
                </a:solidFill>
              </a:rPr>
            </a:br>
            <a:r>
              <a:rPr lang="fr-FR" sz="1900" dirty="0">
                <a:solidFill>
                  <a:schemeClr val="bg2"/>
                </a:solidFill>
              </a:rPr>
              <a:t>techniques ou services de compensation</a:t>
            </a:r>
          </a:p>
        </p:txBody>
      </p:sp>
      <p:graphicFrame>
        <p:nvGraphicFramePr>
          <p:cNvPr id="5" name="Tableau 5">
            <a:extLst>
              <a:ext uri="{FF2B5EF4-FFF2-40B4-BE49-F238E27FC236}">
                <a16:creationId xmlns:a16="http://schemas.microsoft.com/office/drawing/2014/main" id="{51F0CA28-DDA4-4BBD-966A-BC8BCE866D8B}"/>
              </a:ext>
            </a:extLst>
          </p:cNvPr>
          <p:cNvGraphicFramePr>
            <a:graphicFrameLocks noGrp="1"/>
          </p:cNvGraphicFramePr>
          <p:nvPr>
            <p:ph sz="half" idx="1"/>
          </p:nvPr>
        </p:nvGraphicFramePr>
        <p:xfrm>
          <a:off x="115888" y="796925"/>
          <a:ext cx="8751887" cy="1341438"/>
        </p:xfrm>
        <a:graphic>
          <a:graphicData uri="http://schemas.openxmlformats.org/drawingml/2006/table">
            <a:tbl>
              <a:tblPr firstRow="1" bandRow="1">
                <a:tableStyleId>{5C22544A-7EE6-4342-B048-85BDC9FD1C3A}</a:tableStyleId>
              </a:tblPr>
              <a:tblGrid>
                <a:gridCol w="1359186">
                  <a:extLst>
                    <a:ext uri="{9D8B030D-6E8A-4147-A177-3AD203B41FA5}">
                      <a16:colId xmlns:a16="http://schemas.microsoft.com/office/drawing/2014/main" val="20000"/>
                    </a:ext>
                  </a:extLst>
                </a:gridCol>
                <a:gridCol w="1565637">
                  <a:extLst>
                    <a:ext uri="{9D8B030D-6E8A-4147-A177-3AD203B41FA5}">
                      <a16:colId xmlns:a16="http://schemas.microsoft.com/office/drawing/2014/main" val="20001"/>
                    </a:ext>
                  </a:extLst>
                </a:gridCol>
                <a:gridCol w="1543884">
                  <a:extLst>
                    <a:ext uri="{9D8B030D-6E8A-4147-A177-3AD203B41FA5}">
                      <a16:colId xmlns:a16="http://schemas.microsoft.com/office/drawing/2014/main" val="20002"/>
                    </a:ext>
                  </a:extLst>
                </a:gridCol>
                <a:gridCol w="882219">
                  <a:extLst>
                    <a:ext uri="{9D8B030D-6E8A-4147-A177-3AD203B41FA5}">
                      <a16:colId xmlns:a16="http://schemas.microsoft.com/office/drawing/2014/main" val="20003"/>
                    </a:ext>
                  </a:extLst>
                </a:gridCol>
                <a:gridCol w="882219">
                  <a:extLst>
                    <a:ext uri="{9D8B030D-6E8A-4147-A177-3AD203B41FA5}">
                      <a16:colId xmlns:a16="http://schemas.microsoft.com/office/drawing/2014/main" val="20004"/>
                    </a:ext>
                  </a:extLst>
                </a:gridCol>
                <a:gridCol w="1249810">
                  <a:extLst>
                    <a:ext uri="{9D8B030D-6E8A-4147-A177-3AD203B41FA5}">
                      <a16:colId xmlns:a16="http://schemas.microsoft.com/office/drawing/2014/main" val="20005"/>
                    </a:ext>
                  </a:extLst>
                </a:gridCol>
                <a:gridCol w="1268932">
                  <a:extLst>
                    <a:ext uri="{9D8B030D-6E8A-4147-A177-3AD203B41FA5}">
                      <a16:colId xmlns:a16="http://schemas.microsoft.com/office/drawing/2014/main" val="20006"/>
                    </a:ext>
                  </a:extLst>
                </a:gridCol>
              </a:tblGrid>
              <a:tr h="396334">
                <a:tc>
                  <a:txBody>
                    <a:bodyPr/>
                    <a:lstStyle/>
                    <a:p>
                      <a:r>
                        <a:rPr lang="fr-FR" sz="1000" b="1" dirty="0">
                          <a:solidFill>
                            <a:schemeClr val="tx1"/>
                          </a:solidFill>
                        </a:rPr>
                        <a:t>Aides ou Services techniques</a:t>
                      </a:r>
                    </a:p>
                  </a:txBody>
                  <a:tcPr marL="91449" marR="91449" marT="45731" marB="45731"/>
                </a:tc>
                <a:tc>
                  <a:txBody>
                    <a:bodyPr/>
                    <a:lstStyle/>
                    <a:p>
                      <a:pPr algn="ctr"/>
                      <a:r>
                        <a:rPr lang="fr-FR" sz="1000" dirty="0">
                          <a:solidFill>
                            <a:schemeClr val="tx1"/>
                          </a:solidFill>
                          <a:latin typeface="+mn-lt"/>
                        </a:rPr>
                        <a:t>Aveugle</a:t>
                      </a:r>
                    </a:p>
                  </a:txBody>
                  <a:tcPr marL="91449" marR="91449" marT="45731" marB="45731"/>
                </a:tc>
                <a:tc>
                  <a:txBody>
                    <a:bodyPr/>
                    <a:lstStyle/>
                    <a:p>
                      <a:pPr algn="ctr"/>
                      <a:r>
                        <a:rPr lang="fr-FR" sz="1000" dirty="0">
                          <a:solidFill>
                            <a:schemeClr val="tx1"/>
                          </a:solidFill>
                          <a:latin typeface="+mn-lt"/>
                        </a:rPr>
                        <a:t>Malvoyant</a:t>
                      </a:r>
                    </a:p>
                  </a:txBody>
                  <a:tcPr marL="91449" marR="91449" marT="45731" marB="45731"/>
                </a:tc>
                <a:tc>
                  <a:txBody>
                    <a:bodyPr/>
                    <a:lstStyle/>
                    <a:p>
                      <a:pPr algn="ctr"/>
                      <a:r>
                        <a:rPr lang="fr-FR" sz="1000" dirty="0">
                          <a:solidFill>
                            <a:schemeClr val="tx1"/>
                          </a:solidFill>
                          <a:latin typeface="+mn-lt"/>
                        </a:rPr>
                        <a:t>Moteur</a:t>
                      </a:r>
                    </a:p>
                  </a:txBody>
                  <a:tcPr marL="91449" marR="91449" marT="45731" marB="45731"/>
                </a:tc>
                <a:tc>
                  <a:txBody>
                    <a:bodyPr/>
                    <a:lstStyle/>
                    <a:p>
                      <a:pPr algn="ctr"/>
                      <a:r>
                        <a:rPr lang="fr-FR" sz="1000" dirty="0">
                          <a:solidFill>
                            <a:schemeClr val="tx1"/>
                          </a:solidFill>
                          <a:latin typeface="+mn-lt"/>
                        </a:rPr>
                        <a:t>cognitif</a:t>
                      </a:r>
                    </a:p>
                  </a:txBody>
                  <a:tcPr marL="91449" marR="91449" marT="45731" marB="45731"/>
                </a:tc>
                <a:tc>
                  <a:txBody>
                    <a:bodyPr/>
                    <a:lstStyle/>
                    <a:p>
                      <a:pPr algn="ctr"/>
                      <a:r>
                        <a:rPr lang="fr-FR" sz="1000" dirty="0">
                          <a:solidFill>
                            <a:schemeClr val="tx1"/>
                          </a:solidFill>
                          <a:latin typeface="+mn-lt"/>
                        </a:rPr>
                        <a:t>Malentendant</a:t>
                      </a:r>
                    </a:p>
                  </a:txBody>
                  <a:tcPr marL="91449" marR="91449" marT="45731" marB="45731"/>
                </a:tc>
                <a:tc>
                  <a:txBody>
                    <a:bodyPr/>
                    <a:lstStyle/>
                    <a:p>
                      <a:pPr algn="ctr"/>
                      <a:r>
                        <a:rPr lang="fr-FR" sz="1000" dirty="0">
                          <a:solidFill>
                            <a:schemeClr val="tx1"/>
                          </a:solidFill>
                          <a:latin typeface="+mn-lt"/>
                        </a:rPr>
                        <a:t>sourd</a:t>
                      </a:r>
                    </a:p>
                  </a:txBody>
                  <a:tcPr marL="91449" marR="91449" marT="45731" marB="45731"/>
                </a:tc>
                <a:extLst>
                  <a:ext uri="{0D108BD9-81ED-4DB2-BD59-A6C34878D82A}">
                    <a16:rowId xmlns:a16="http://schemas.microsoft.com/office/drawing/2014/main" val="10000"/>
                  </a:ext>
                </a:extLst>
              </a:tr>
              <a:tr h="548770">
                <a:tc>
                  <a:txBody>
                    <a:bodyPr/>
                    <a:lstStyle/>
                    <a:p>
                      <a:pPr algn="l"/>
                      <a:r>
                        <a:rPr lang="fr-FR" sz="1000" b="1" dirty="0">
                          <a:latin typeface="+mn-lt"/>
                        </a:rPr>
                        <a:t>Logiciels </a:t>
                      </a:r>
                      <a:endParaRPr lang="fr-FR" sz="1000" b="1" dirty="0"/>
                    </a:p>
                  </a:txBody>
                  <a:tcPr marL="91449" marR="91449" marT="45731" marB="45731"/>
                </a:tc>
                <a:tc>
                  <a:txBody>
                    <a:bodyPr/>
                    <a:lstStyle/>
                    <a:p>
                      <a:pPr algn="ctr"/>
                      <a:r>
                        <a:rPr lang="fr-FR" sz="1000" dirty="0">
                          <a:solidFill>
                            <a:schemeClr val="tx1"/>
                          </a:solidFill>
                        </a:rPr>
                        <a:t>Jaws, NVDA Fusion </a:t>
                      </a:r>
                      <a:r>
                        <a:rPr lang="fr-FR" sz="1000" dirty="0"/>
                        <a:t>(Jaws/ZoomTex) </a:t>
                      </a:r>
                      <a:r>
                        <a:rPr lang="fr-FR" sz="1000" dirty="0">
                          <a:solidFill>
                            <a:schemeClr val="tx1"/>
                          </a:solidFill>
                        </a:rPr>
                        <a:t>Supernova</a:t>
                      </a:r>
                    </a:p>
                  </a:txBody>
                  <a:tcPr marL="91449" marR="91449" marT="45731" marB="45731">
                    <a:solidFill>
                      <a:srgbClr val="CBCBCB"/>
                    </a:solidFill>
                  </a:tcPr>
                </a:tc>
                <a:tc>
                  <a:txBody>
                    <a:bodyPr/>
                    <a:lstStyle/>
                    <a:p>
                      <a:pPr algn="ctr"/>
                      <a:r>
                        <a:rPr lang="fr-FR" sz="1000" dirty="0"/>
                        <a:t>ZoomText, Fusion (Jaws/ZoomTex) Supernova, Dragon</a:t>
                      </a:r>
                      <a:endParaRPr lang="fr-FR" sz="1000" dirty="0">
                        <a:solidFill>
                          <a:schemeClr val="tx1"/>
                        </a:solidFill>
                      </a:endParaRPr>
                    </a:p>
                  </a:txBody>
                  <a:tcPr marL="91449" marR="91449" marT="45731" marB="45731">
                    <a:solidFill>
                      <a:srgbClr val="CBCBCB"/>
                    </a:solidFill>
                  </a:tcPr>
                </a:tc>
                <a:tc>
                  <a:txBody>
                    <a:bodyPr/>
                    <a:lstStyle/>
                    <a:p>
                      <a:pPr algn="ctr"/>
                      <a:r>
                        <a:rPr lang="fr-FR" sz="1000" dirty="0"/>
                        <a:t>Dragon</a:t>
                      </a:r>
                    </a:p>
                  </a:txBody>
                  <a:tcPr marL="91449" marR="91449" marT="45731" marB="45731">
                    <a:solidFill>
                      <a:srgbClr val="CBCBCB"/>
                    </a:solidFill>
                  </a:tcPr>
                </a:tc>
                <a:tc>
                  <a:txBody>
                    <a:bodyPr/>
                    <a:lstStyle/>
                    <a:p>
                      <a:pPr algn="ctr"/>
                      <a:r>
                        <a:rPr lang="fr-FR" sz="1000" dirty="0"/>
                        <a:t>Dragon</a:t>
                      </a:r>
                    </a:p>
                  </a:txBody>
                  <a:tcPr marL="91449" marR="91449" marT="45731" marB="45731">
                    <a:lnB w="12700" cmpd="sng">
                      <a:noFill/>
                    </a:lnB>
                    <a:solidFill>
                      <a:srgbClr val="CBCBCB"/>
                    </a:solidFill>
                  </a:tcPr>
                </a:tc>
                <a:tc>
                  <a:txBody>
                    <a:bodyPr/>
                    <a:lstStyle/>
                    <a:p>
                      <a:pPr algn="ctr"/>
                      <a:endParaRPr lang="fr-FR" sz="1000" dirty="0"/>
                    </a:p>
                  </a:txBody>
                  <a:tcPr marL="91449" marR="91449" marT="45731" marB="45731">
                    <a:solidFill>
                      <a:srgbClr val="CBCBCB"/>
                    </a:solidFill>
                  </a:tcPr>
                </a:tc>
                <a:tc>
                  <a:txBody>
                    <a:bodyPr/>
                    <a:lstStyle/>
                    <a:p>
                      <a:pPr algn="ctr"/>
                      <a:endParaRPr lang="fr-FR" sz="1000" dirty="0"/>
                    </a:p>
                  </a:txBody>
                  <a:tcPr marL="91449" marR="91449" marT="45731" marB="45731">
                    <a:solidFill>
                      <a:srgbClr val="CBCBCB"/>
                    </a:solidFill>
                  </a:tcPr>
                </a:tc>
                <a:extLst>
                  <a:ext uri="{0D108BD9-81ED-4DB2-BD59-A6C34878D82A}">
                    <a16:rowId xmlns:a16="http://schemas.microsoft.com/office/drawing/2014/main" val="10001"/>
                  </a:ext>
                </a:extLst>
              </a:tr>
              <a:tr h="396334">
                <a:tc>
                  <a:txBody>
                    <a:bodyPr/>
                    <a:lstStyle/>
                    <a:p>
                      <a:pPr algn="l"/>
                      <a:r>
                        <a:rPr lang="fr-FR" sz="1000" b="1" dirty="0"/>
                        <a:t>Outils et Services</a:t>
                      </a:r>
                    </a:p>
                  </a:txBody>
                  <a:tcPr marL="91449" marR="91449" marT="45731" marB="45731"/>
                </a:tc>
                <a:tc>
                  <a:txBody>
                    <a:bodyPr/>
                    <a:lstStyle/>
                    <a:p>
                      <a:pPr algn="ctr"/>
                      <a:endParaRPr lang="fr-FR" sz="1000" dirty="0">
                        <a:solidFill>
                          <a:schemeClr val="tx1"/>
                        </a:solidFill>
                      </a:endParaRPr>
                    </a:p>
                  </a:txBody>
                  <a:tcPr marL="91449" marR="91449" marT="45731" marB="45731">
                    <a:solidFill>
                      <a:srgbClr val="E7E7E7"/>
                    </a:solidFill>
                  </a:tcPr>
                </a:tc>
                <a:tc>
                  <a:txBody>
                    <a:bodyPr/>
                    <a:lstStyle/>
                    <a:p>
                      <a:pPr algn="ctr"/>
                      <a:endParaRPr lang="fr-FR" sz="1000" dirty="0">
                        <a:solidFill>
                          <a:schemeClr val="tx1"/>
                        </a:solidFill>
                      </a:endParaRPr>
                    </a:p>
                  </a:txBody>
                  <a:tcPr marL="91449" marR="91449" marT="45731" marB="45731">
                    <a:solidFill>
                      <a:srgbClr val="E7E7E7"/>
                    </a:solidFill>
                  </a:tcPr>
                </a:tc>
                <a:tc>
                  <a:txBody>
                    <a:bodyPr/>
                    <a:lstStyle/>
                    <a:p>
                      <a:pPr algn="ctr"/>
                      <a:endParaRPr lang="fr-FR" sz="1000" dirty="0"/>
                    </a:p>
                  </a:txBody>
                  <a:tcPr marL="91449" marR="91449" marT="45731" marB="45731">
                    <a:solidFill>
                      <a:srgbClr val="E7E7E7"/>
                    </a:solidFill>
                  </a:tcPr>
                </a:tc>
                <a:tc>
                  <a:txBody>
                    <a:bodyPr/>
                    <a:lstStyle/>
                    <a:p>
                      <a:pPr algn="ctr"/>
                      <a:endParaRPr lang="fr-FR" sz="1000" dirty="0"/>
                    </a:p>
                    <a:p>
                      <a:pPr algn="ctr"/>
                      <a:endParaRPr lang="fr-FR" sz="1000" dirty="0"/>
                    </a:p>
                  </a:txBody>
                  <a:tcPr marL="91449" marR="91449" marT="45731" marB="45731">
                    <a:lnT w="12700" cmpd="sng">
                      <a:noFill/>
                    </a:lnT>
                    <a:lnB w="12700" cmpd="sng">
                      <a:noFill/>
                    </a:lnB>
                    <a:solidFill>
                      <a:srgbClr val="E7E7E7"/>
                    </a:solidFill>
                  </a:tcPr>
                </a:tc>
                <a:tc>
                  <a:txBody>
                    <a:bodyPr/>
                    <a:lstStyle/>
                    <a:p>
                      <a:pPr algn="ctr"/>
                      <a:r>
                        <a:rPr lang="fr-FR" sz="1000" dirty="0"/>
                        <a:t>Connexion Bluetooth sur PC</a:t>
                      </a:r>
                    </a:p>
                  </a:txBody>
                  <a:tcPr marL="91449" marR="91449" marT="45731" marB="45731">
                    <a:solidFill>
                      <a:srgbClr val="E7E7E7"/>
                    </a:solidFill>
                  </a:tcPr>
                </a:tc>
                <a:tc>
                  <a:txBody>
                    <a:bodyPr/>
                    <a:lstStyle/>
                    <a:p>
                      <a:pPr algn="ctr"/>
                      <a:r>
                        <a:rPr lang="fr-FR" sz="1000" dirty="0"/>
                        <a:t>CRT sur tablette Android</a:t>
                      </a:r>
                    </a:p>
                  </a:txBody>
                  <a:tcPr marL="91449" marR="91449" marT="45731" marB="45731">
                    <a:solidFill>
                      <a:srgbClr val="E7E7E7"/>
                    </a:solidFill>
                  </a:tcPr>
                </a:tc>
                <a:extLst>
                  <a:ext uri="{0D108BD9-81ED-4DB2-BD59-A6C34878D82A}">
                    <a16:rowId xmlns:a16="http://schemas.microsoft.com/office/drawing/2014/main" val="10002"/>
                  </a:ext>
                </a:extLst>
              </a:tr>
            </a:tbl>
          </a:graphicData>
        </a:graphic>
      </p:graphicFrame>
      <p:sp>
        <p:nvSpPr>
          <p:cNvPr id="9" name="Espace réservé du contenu 8">
            <a:extLst>
              <a:ext uri="{FF2B5EF4-FFF2-40B4-BE49-F238E27FC236}">
                <a16:creationId xmlns:a16="http://schemas.microsoft.com/office/drawing/2014/main" id="{40E48AAA-E448-4021-825B-28F2E2A5A9A4}"/>
              </a:ext>
            </a:extLst>
          </p:cNvPr>
          <p:cNvSpPr>
            <a:spLocks noGrp="1"/>
          </p:cNvSpPr>
          <p:nvPr>
            <p:ph sz="quarter" idx="4294967295"/>
          </p:nvPr>
        </p:nvSpPr>
        <p:spPr>
          <a:xfrm>
            <a:off x="115888" y="2211388"/>
            <a:ext cx="4473575" cy="2787650"/>
          </a:xfrm>
        </p:spPr>
        <p:txBody>
          <a:bodyPr/>
          <a:lstStyle/>
          <a:p>
            <a:pPr>
              <a:defRPr/>
            </a:pPr>
            <a:r>
              <a:rPr lang="fr-FR" dirty="0">
                <a:solidFill>
                  <a:srgbClr val="FF6600"/>
                </a:solidFill>
              </a:rPr>
              <a:t>Comportements et risques logiciels</a:t>
            </a:r>
          </a:p>
          <a:p>
            <a:pPr marL="266700" lvl="2" indent="-171450">
              <a:buFont typeface="Arial" panose="020B0604020202020204" pitchFamily="34" charset="0"/>
              <a:buChar char="•"/>
              <a:defRPr/>
            </a:pPr>
            <a:r>
              <a:rPr lang="fr-FR" sz="1200" b="1" dirty="0">
                <a:solidFill>
                  <a:schemeClr val="bg1"/>
                </a:solidFill>
                <a:latin typeface="Helvetica 55 Roman" panose="020B0604020202020204" pitchFamily="34" charset="0"/>
              </a:rPr>
              <a:t>Tous ces logiciels </a:t>
            </a:r>
            <a:r>
              <a:rPr lang="fr-FR" sz="1200" dirty="0">
                <a:solidFill>
                  <a:schemeClr val="bg1"/>
                </a:solidFill>
                <a:latin typeface="Helvetica 55 Roman" panose="020B0604020202020204" pitchFamily="34" charset="0"/>
              </a:rPr>
              <a:t>ne peuvent fonctionner </a:t>
            </a:r>
            <a:r>
              <a:rPr lang="fr-FR" sz="1200" dirty="0">
                <a:solidFill>
                  <a:srgbClr val="FF6600"/>
                </a:solidFill>
                <a:latin typeface="Helvetica 55 Roman" panose="020B0604020202020204" pitchFamily="34" charset="0"/>
              </a:rPr>
              <a:t>qu’en client lourd </a:t>
            </a:r>
            <a:r>
              <a:rPr lang="fr-FR" sz="1200" dirty="0">
                <a:solidFill>
                  <a:schemeClr val="bg1"/>
                </a:solidFill>
                <a:latin typeface="Helvetica 55 Roman" panose="020B0604020202020204" pitchFamily="34" charset="0"/>
              </a:rPr>
              <a:t>: aussi bien PC qu’application métier et bureautique.</a:t>
            </a:r>
          </a:p>
          <a:p>
            <a:pPr marL="266700" lvl="2" indent="-171450">
              <a:buFont typeface="Arial" panose="020B0604020202020204" pitchFamily="34" charset="0"/>
              <a:buChar char="•"/>
              <a:defRPr/>
            </a:pPr>
            <a:r>
              <a:rPr lang="fr-FR" sz="1200" b="1" dirty="0">
                <a:solidFill>
                  <a:schemeClr val="bg1"/>
                </a:solidFill>
                <a:latin typeface="Helvetica 55 Roman" panose="020B0604020202020204" pitchFamily="34" charset="0"/>
              </a:rPr>
              <a:t>Tous ces logiciels </a:t>
            </a:r>
            <a:r>
              <a:rPr lang="fr-FR" sz="1200" dirty="0">
                <a:solidFill>
                  <a:srgbClr val="FF6600"/>
                </a:solidFill>
                <a:latin typeface="Helvetica 55 Roman" panose="020B0604020202020204" pitchFamily="34" charset="0"/>
              </a:rPr>
              <a:t>utilisent les API d’accessibilité </a:t>
            </a:r>
            <a:r>
              <a:rPr lang="fr-FR" sz="1200" dirty="0">
                <a:solidFill>
                  <a:schemeClr val="bg1"/>
                </a:solidFill>
                <a:latin typeface="Helvetica 55 Roman" panose="020B0604020202020204" pitchFamily="34" charset="0"/>
              </a:rPr>
              <a:t>pour interpréter l’affichage. Certains logiciels comme Jaws, ZoomText et Supernova utilisent en plus la carte graphique virtuelle pour donner des informations plus précises à l’utilisateur, et cela peut entrainer des conflits.</a:t>
            </a:r>
          </a:p>
          <a:p>
            <a:pPr marL="266700" lvl="2" indent="-171450">
              <a:buFont typeface="Arial" panose="020B0604020202020204" pitchFamily="34" charset="0"/>
              <a:buChar char="•"/>
              <a:defRPr/>
            </a:pPr>
            <a:r>
              <a:rPr lang="fr-FR" sz="1200" b="1" dirty="0">
                <a:solidFill>
                  <a:schemeClr val="bg1"/>
                </a:solidFill>
                <a:latin typeface="Helvetica 55 Roman" panose="020B0604020202020204" pitchFamily="34" charset="0"/>
              </a:rPr>
              <a:t>Le logiciel Dragon </a:t>
            </a:r>
            <a:r>
              <a:rPr lang="fr-FR" sz="1200" dirty="0">
                <a:solidFill>
                  <a:schemeClr val="bg1"/>
                </a:solidFill>
                <a:latin typeface="Helvetica 55 Roman" panose="020B0604020202020204" pitchFamily="34" charset="0"/>
              </a:rPr>
              <a:t>est une reconnaissance vocale qui le rend </a:t>
            </a:r>
            <a:r>
              <a:rPr lang="fr-FR" sz="1200" dirty="0">
                <a:solidFill>
                  <a:srgbClr val="FF6600"/>
                </a:solidFill>
                <a:latin typeface="Helvetica 55 Roman" panose="020B0604020202020204" pitchFamily="34" charset="0"/>
              </a:rPr>
              <a:t>sensible aux conditions de sécurité </a:t>
            </a:r>
            <a:r>
              <a:rPr lang="fr-FR" sz="1200" dirty="0">
                <a:solidFill>
                  <a:schemeClr val="bg1"/>
                </a:solidFill>
                <a:latin typeface="Helvetica 55 Roman" panose="020B0604020202020204" pitchFamily="34" charset="0"/>
              </a:rPr>
              <a:t>comme du verrouillage de fichiers des profils utilisateurs, des modules de compatibilité « compléments d'applications » qui pourraient être désactivés et empêcher la dictée ou commandes vocales.</a:t>
            </a:r>
          </a:p>
        </p:txBody>
      </p:sp>
      <p:sp>
        <p:nvSpPr>
          <p:cNvPr id="64552" name="Espace réservé du contenu 8">
            <a:extLst>
              <a:ext uri="{FF2B5EF4-FFF2-40B4-BE49-F238E27FC236}">
                <a16:creationId xmlns:a16="http://schemas.microsoft.com/office/drawing/2014/main" id="{EE161F88-F2C2-43C7-89D3-6CC3FD1D619B}"/>
              </a:ext>
            </a:extLst>
          </p:cNvPr>
          <p:cNvSpPr txBox="1">
            <a:spLocks noChangeArrowheads="1"/>
          </p:cNvSpPr>
          <p:nvPr/>
        </p:nvSpPr>
        <p:spPr bwMode="auto">
          <a:xfrm>
            <a:off x="4589463" y="2211388"/>
            <a:ext cx="4278312" cy="2932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a:solidFill>
                  <a:schemeClr val="tx1"/>
                </a:solidFill>
                <a:latin typeface="Helvetica 75" panose="020B0804020202020204"/>
                <a:ea typeface="MS PGothic" panose="020B0600070205080204" pitchFamily="34" charset="-128"/>
              </a:defRPr>
            </a:lvl1pPr>
            <a:lvl2pPr>
              <a:defRPr sz="1400">
                <a:solidFill>
                  <a:schemeClr val="tx1"/>
                </a:solidFill>
                <a:latin typeface="Helvetica 75" panose="020B0804020202020204"/>
                <a:ea typeface="MS PGothic" panose="020B0600070205080204" pitchFamily="34" charset="-128"/>
              </a:defRPr>
            </a:lvl2pPr>
            <a:lvl3pPr marL="266700" indent="-171450">
              <a:defRPr sz="1400">
                <a:solidFill>
                  <a:schemeClr val="tx1"/>
                </a:solidFill>
                <a:latin typeface="Helvetica 75" panose="020B0804020202020204"/>
                <a:ea typeface="MS PGothic" panose="020B0600070205080204" pitchFamily="34" charset="-128"/>
              </a:defRPr>
            </a:lvl3pPr>
            <a:lvl4pPr marL="1600200" indent="-228600">
              <a:defRPr sz="1400">
                <a:solidFill>
                  <a:schemeClr val="tx1"/>
                </a:solidFill>
                <a:latin typeface="Helvetica 75" panose="020B0804020202020204"/>
                <a:ea typeface="MS PGothic" panose="020B0600070205080204" pitchFamily="34" charset="-128"/>
              </a:defRPr>
            </a:lvl4pPr>
            <a:lvl5pPr marL="2057400" indent="-228600">
              <a:defRPr sz="1400">
                <a:solidFill>
                  <a:schemeClr val="tx1"/>
                </a:solidFill>
                <a:latin typeface="Helvetica 75" panose="020B0804020202020204"/>
                <a:ea typeface="MS PGothic" panose="020B0600070205080204" pitchFamily="34" charset="-128"/>
              </a:defRPr>
            </a:lvl5pPr>
            <a:lvl6pPr marL="2514600" indent="-228600"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6pPr>
            <a:lvl7pPr marL="2971800" indent="-228600"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7pPr>
            <a:lvl8pPr marL="3429000" indent="-228600"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8pPr>
            <a:lvl9pPr marL="3886200" indent="-228600"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9pPr>
          </a:lstStyle>
          <a:p>
            <a:pPr defTabSz="914400" eaLnBrk="1" hangingPunct="1">
              <a:spcBef>
                <a:spcPct val="20000"/>
              </a:spcBef>
              <a:buClr>
                <a:schemeClr val="bg2"/>
              </a:buClr>
              <a:buFont typeface="Wingdings" panose="05000000000000000000" pitchFamily="2" charset="2"/>
              <a:buNone/>
            </a:pPr>
            <a:r>
              <a:rPr lang="fr-FR" altLang="fr-FR" sz="1600">
                <a:solidFill>
                  <a:srgbClr val="FF6600"/>
                </a:solidFill>
                <a:latin typeface="Helvetica 75 Bold" panose="020B0804020202020204" pitchFamily="34" charset="0"/>
              </a:rPr>
              <a:t>Comportements + risques outils/services</a:t>
            </a:r>
          </a:p>
          <a:p>
            <a:pPr lvl="2" defTabSz="914400" eaLnBrk="1" hangingPunct="1">
              <a:spcBef>
                <a:spcPct val="20000"/>
              </a:spcBef>
              <a:buFont typeface="Arial" panose="020B0604020202020204" pitchFamily="34" charset="0"/>
              <a:buChar char="•"/>
            </a:pPr>
            <a:endParaRPr lang="fr-FR" altLang="fr-FR" sz="1200">
              <a:solidFill>
                <a:srgbClr val="FF6600"/>
              </a:solidFill>
              <a:latin typeface="Helvetica 75 Bold" panose="020B0804020202020204" pitchFamily="34" charset="0"/>
            </a:endParaRPr>
          </a:p>
          <a:p>
            <a:pPr lvl="2" defTabSz="914400" eaLnBrk="1" hangingPunct="1">
              <a:spcBef>
                <a:spcPct val="20000"/>
              </a:spcBef>
              <a:buFont typeface="Arial" panose="020B0604020202020204" pitchFamily="34" charset="0"/>
              <a:buChar char="•"/>
            </a:pPr>
            <a:r>
              <a:rPr lang="fr-FR" altLang="fr-FR" sz="1200" b="1">
                <a:solidFill>
                  <a:srgbClr val="FF6600"/>
                </a:solidFill>
                <a:latin typeface="Helvetica 75 Bold" panose="020B0804020202020204" pitchFamily="34" charset="0"/>
              </a:rPr>
              <a:t>Le CRT </a:t>
            </a:r>
            <a:r>
              <a:rPr lang="fr-FR" altLang="fr-FR" sz="1200">
                <a:solidFill>
                  <a:srgbClr val="FF6600"/>
                </a:solidFill>
                <a:latin typeface="Helvetica 75 Bold" panose="020B0804020202020204" pitchFamily="34" charset="0"/>
              </a:rPr>
              <a:t>(Centre Relais Téléphonique) </a:t>
            </a:r>
            <a:r>
              <a:rPr lang="fr-FR" altLang="fr-FR" sz="1200">
                <a:solidFill>
                  <a:schemeClr val="bg1"/>
                </a:solidFill>
                <a:latin typeface="Helvetica 55 Roman" panose="020B0604020202020204" pitchFamily="34" charset="0"/>
              </a:rPr>
              <a:t>nécessite que la connexion internet soit stable pour envoyer et recevoir des flux médias de manière fluide : Débit émission/réception :  1 Mb/s minimum pour chaque;  une Latence &lt; à 40 ms et une gigue &lt; à 10 ms. </a:t>
            </a:r>
          </a:p>
          <a:p>
            <a:pPr lvl="2" defTabSz="914400" eaLnBrk="1" hangingPunct="1">
              <a:spcBef>
                <a:spcPct val="20000"/>
              </a:spcBef>
              <a:buFont typeface="Arial" panose="020B0604020202020204" pitchFamily="34" charset="0"/>
              <a:buChar char="•"/>
            </a:pPr>
            <a:r>
              <a:rPr lang="fr-FR" altLang="fr-FR" sz="1200" b="1">
                <a:solidFill>
                  <a:srgbClr val="FF6600"/>
                </a:solidFill>
                <a:latin typeface="Helvetica 75 Bold" panose="020B0804020202020204" pitchFamily="34" charset="0"/>
              </a:rPr>
              <a:t>Appareils auditifs </a:t>
            </a:r>
            <a:r>
              <a:rPr lang="fr-FR" altLang="fr-FR" sz="1200">
                <a:solidFill>
                  <a:schemeClr val="bg1"/>
                </a:solidFill>
                <a:latin typeface="Helvetica 55 Roman" panose="020B0604020202020204" pitchFamily="34" charset="0"/>
              </a:rPr>
              <a:t>ont une fonction Bluetooth pour se connecter au PC et sur mobile. Parfois les connexions au PC sont instables pour téléphoner alors que juste écouter un audio ne posera aucun souci.</a:t>
            </a:r>
          </a:p>
        </p:txBody>
      </p:sp>
      <p:grpSp>
        <p:nvGrpSpPr>
          <p:cNvPr id="64553" name="Groupe 2">
            <a:extLst>
              <a:ext uri="{FF2B5EF4-FFF2-40B4-BE49-F238E27FC236}">
                <a16:creationId xmlns:a16="http://schemas.microsoft.com/office/drawing/2014/main" id="{CE31D72C-ACE6-4133-87CA-6E7A1A7AFCB8}"/>
              </a:ext>
            </a:extLst>
          </p:cNvPr>
          <p:cNvGrpSpPr>
            <a:grpSpLocks/>
          </p:cNvGrpSpPr>
          <p:nvPr/>
        </p:nvGrpSpPr>
        <p:grpSpPr bwMode="auto">
          <a:xfrm>
            <a:off x="7164388" y="144463"/>
            <a:ext cx="1835150" cy="328612"/>
            <a:chOff x="2130746" y="2674528"/>
            <a:chExt cx="4311320" cy="816947"/>
          </a:xfrm>
        </p:grpSpPr>
        <p:grpSp>
          <p:nvGrpSpPr>
            <p:cNvPr id="64554" name="Groupe 5">
              <a:extLst>
                <a:ext uri="{FF2B5EF4-FFF2-40B4-BE49-F238E27FC236}">
                  <a16:creationId xmlns:a16="http://schemas.microsoft.com/office/drawing/2014/main" id="{ECED372F-53BA-456F-9416-45333820699B}"/>
                </a:ext>
                <a:ext uri="{C183D7F6-B498-43B3-948B-1728B52AA6E4}">
                  <adec:decorative xmlns:adec="http://schemas.microsoft.com/office/drawing/2017/decorative" val="1"/>
                </a:ext>
              </a:extLst>
            </p:cNvPr>
            <p:cNvGrpSpPr>
              <a:grpSpLocks/>
            </p:cNvGrpSpPr>
            <p:nvPr/>
          </p:nvGrpSpPr>
          <p:grpSpPr bwMode="auto">
            <a:xfrm>
              <a:off x="2130746" y="2674529"/>
              <a:ext cx="798512" cy="798512"/>
              <a:chOff x="3830010" y="1181294"/>
              <a:chExt cx="1017379" cy="1017379"/>
            </a:xfrm>
          </p:grpSpPr>
          <p:sp>
            <p:nvSpPr>
              <p:cNvPr id="7" name="Forme libre 11">
                <a:extLst>
                  <a:ext uri="{FF2B5EF4-FFF2-40B4-BE49-F238E27FC236}">
                    <a16:creationId xmlns:a16="http://schemas.microsoft.com/office/drawing/2014/main" id="{1AA922D4-FAE4-4DC3-B746-9318CE21FAEF}"/>
                  </a:ext>
                </a:extLst>
              </p:cNvPr>
              <p:cNvSpPr/>
              <p:nvPr/>
            </p:nvSpPr>
            <p:spPr>
              <a:xfrm>
                <a:off x="3830010" y="1181294"/>
                <a:ext cx="1016876" cy="1015726"/>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8" name="Image 7" descr="le trouble visuel est un des handicaps à l'utilisation des services et contenus numériques" title="Logo trouble visuel">
                <a:extLst>
                  <a:ext uri="{FF2B5EF4-FFF2-40B4-BE49-F238E27FC236}">
                    <a16:creationId xmlns:a16="http://schemas.microsoft.com/office/drawing/2014/main" id="{F9324A66-233D-495E-A6FA-AA92AB2E4B16}"/>
                  </a:ext>
                </a:extLst>
              </p:cNvPr>
              <p:cNvPicPr>
                <a:picLocks noChangeAspect="1"/>
              </p:cNvPicPr>
              <p:nvPr/>
            </p:nvPicPr>
            <p:blipFill>
              <a:blip r:embed="rId3" cstate="print"/>
              <a:stretch>
                <a:fillRect/>
              </a:stretch>
            </p:blipFill>
            <p:spPr>
              <a:xfrm>
                <a:off x="3887031" y="1241634"/>
                <a:ext cx="902834" cy="895045"/>
              </a:xfrm>
              <a:prstGeom prst="rect">
                <a:avLst/>
              </a:prstGeom>
            </p:spPr>
          </p:pic>
        </p:grpSp>
        <p:grpSp>
          <p:nvGrpSpPr>
            <p:cNvPr id="64555" name="Groupe 9">
              <a:extLst>
                <a:ext uri="{FF2B5EF4-FFF2-40B4-BE49-F238E27FC236}">
                  <a16:creationId xmlns:a16="http://schemas.microsoft.com/office/drawing/2014/main" id="{36ECB586-B91B-44A6-AA69-E3A128A1C82E}"/>
                </a:ext>
                <a:ext uri="{C183D7F6-B498-43B3-948B-1728B52AA6E4}">
                  <adec:decorative xmlns:adec="http://schemas.microsoft.com/office/drawing/2017/decorative" val="1"/>
                </a:ext>
              </a:extLst>
            </p:cNvPr>
            <p:cNvGrpSpPr>
              <a:grpSpLocks/>
            </p:cNvGrpSpPr>
            <p:nvPr/>
          </p:nvGrpSpPr>
          <p:grpSpPr bwMode="auto">
            <a:xfrm>
              <a:off x="3860220" y="2679810"/>
              <a:ext cx="798512" cy="798513"/>
              <a:chOff x="5066789" y="2079867"/>
              <a:chExt cx="1017379" cy="1017379"/>
            </a:xfrm>
          </p:grpSpPr>
          <p:sp>
            <p:nvSpPr>
              <p:cNvPr id="11" name="Forme libre 8">
                <a:extLst>
                  <a:ext uri="{FF2B5EF4-FFF2-40B4-BE49-F238E27FC236}">
                    <a16:creationId xmlns:a16="http://schemas.microsoft.com/office/drawing/2014/main" id="{7B8451BD-C05A-475D-9B29-1DEA53FC3DDA}"/>
                  </a:ext>
                </a:extLst>
              </p:cNvPr>
              <p:cNvSpPr/>
              <p:nvPr/>
            </p:nvSpPr>
            <p:spPr>
              <a:xfrm>
                <a:off x="5068091" y="2078163"/>
                <a:ext cx="1016876" cy="1020756"/>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64566" name="Image 9">
                <a:extLst>
                  <a:ext uri="{FF2B5EF4-FFF2-40B4-BE49-F238E27FC236}">
                    <a16:creationId xmlns:a16="http://schemas.microsoft.com/office/drawing/2014/main" id="{DDAEB9FA-C6C3-4503-803C-AF2ABAC63C4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25478" y="2138556"/>
                <a:ext cx="900000" cy="9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64556" name="Groupe 13">
              <a:extLst>
                <a:ext uri="{FF2B5EF4-FFF2-40B4-BE49-F238E27FC236}">
                  <a16:creationId xmlns:a16="http://schemas.microsoft.com/office/drawing/2014/main" id="{A037B104-D3B0-4BB4-BEA9-DB986441FCD9}"/>
                </a:ext>
                <a:ext uri="{C183D7F6-B498-43B3-948B-1728B52AA6E4}">
                  <adec:decorative xmlns:adec="http://schemas.microsoft.com/office/drawing/2017/decorative" val="1"/>
                </a:ext>
              </a:extLst>
            </p:cNvPr>
            <p:cNvGrpSpPr>
              <a:grpSpLocks/>
            </p:cNvGrpSpPr>
            <p:nvPr/>
          </p:nvGrpSpPr>
          <p:grpSpPr bwMode="auto">
            <a:xfrm>
              <a:off x="4751887" y="2674528"/>
              <a:ext cx="798512" cy="798513"/>
              <a:chOff x="4594381" y="3533788"/>
              <a:chExt cx="1017379" cy="1017379"/>
            </a:xfrm>
          </p:grpSpPr>
          <p:sp>
            <p:nvSpPr>
              <p:cNvPr id="15" name="Forme libre 5">
                <a:extLst>
                  <a:ext uri="{FF2B5EF4-FFF2-40B4-BE49-F238E27FC236}">
                    <a16:creationId xmlns:a16="http://schemas.microsoft.com/office/drawing/2014/main" id="{53370913-F87C-4696-A093-2EECC3226145}"/>
                  </a:ext>
                </a:extLst>
              </p:cNvPr>
              <p:cNvSpPr/>
              <p:nvPr/>
            </p:nvSpPr>
            <p:spPr>
              <a:xfrm>
                <a:off x="4595282" y="3533788"/>
                <a:ext cx="1016876" cy="1015726"/>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64564" name="Image 6" descr=" ">
                <a:extLst>
                  <a:ext uri="{FF2B5EF4-FFF2-40B4-BE49-F238E27FC236}">
                    <a16:creationId xmlns:a16="http://schemas.microsoft.com/office/drawing/2014/main" id="{7E802724-BAED-4ECA-8912-D7213B32A25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53070" y="3615966"/>
                <a:ext cx="900000" cy="9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64557" name="Groupe 16">
              <a:extLst>
                <a:ext uri="{FF2B5EF4-FFF2-40B4-BE49-F238E27FC236}">
                  <a16:creationId xmlns:a16="http://schemas.microsoft.com/office/drawing/2014/main" id="{71344A1E-A08C-4665-B84A-1DB2EC798056}"/>
                </a:ext>
                <a:ext uri="{C183D7F6-B498-43B3-948B-1728B52AA6E4}">
                  <adec:decorative xmlns:adec="http://schemas.microsoft.com/office/drawing/2017/decorative" val="1"/>
                </a:ext>
              </a:extLst>
            </p:cNvPr>
            <p:cNvGrpSpPr>
              <a:grpSpLocks/>
            </p:cNvGrpSpPr>
            <p:nvPr/>
          </p:nvGrpSpPr>
          <p:grpSpPr bwMode="auto">
            <a:xfrm>
              <a:off x="5643554" y="2692962"/>
              <a:ext cx="798512" cy="798513"/>
              <a:chOff x="3065638" y="3533788"/>
              <a:chExt cx="1017379" cy="1017379"/>
            </a:xfrm>
          </p:grpSpPr>
          <p:sp>
            <p:nvSpPr>
              <p:cNvPr id="18" name="Forme libre 17">
                <a:extLst>
                  <a:ext uri="{FF2B5EF4-FFF2-40B4-BE49-F238E27FC236}">
                    <a16:creationId xmlns:a16="http://schemas.microsoft.com/office/drawing/2014/main" id="{0879C495-289C-425C-9B9E-621084F0068A}"/>
                  </a:ext>
                </a:extLst>
              </p:cNvPr>
              <p:cNvSpPr/>
              <p:nvPr/>
            </p:nvSpPr>
            <p:spPr>
              <a:xfrm>
                <a:off x="3066141" y="3535441"/>
                <a:ext cx="1016876" cy="1015726"/>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64562" name="Image 18">
                <a:extLst>
                  <a:ext uri="{FF2B5EF4-FFF2-40B4-BE49-F238E27FC236}">
                    <a16:creationId xmlns:a16="http://schemas.microsoft.com/office/drawing/2014/main" id="{7F860991-0908-42F8-9F32-C8E801B64A6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88552" y="3656702"/>
                <a:ext cx="771550" cy="7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64558" name="Groupe 19">
              <a:extLst>
                <a:ext uri="{FF2B5EF4-FFF2-40B4-BE49-F238E27FC236}">
                  <a16:creationId xmlns:a16="http://schemas.microsoft.com/office/drawing/2014/main" id="{260492B4-B0F5-4746-9471-594B3C3DF7E9}"/>
                </a:ext>
                <a:ext uri="{C183D7F6-B498-43B3-948B-1728B52AA6E4}">
                  <adec:decorative xmlns:adec="http://schemas.microsoft.com/office/drawing/2017/decorative" val="1"/>
                </a:ext>
              </a:extLst>
            </p:cNvPr>
            <p:cNvGrpSpPr>
              <a:grpSpLocks/>
            </p:cNvGrpSpPr>
            <p:nvPr/>
          </p:nvGrpSpPr>
          <p:grpSpPr bwMode="auto">
            <a:xfrm>
              <a:off x="2995483" y="2674528"/>
              <a:ext cx="798512" cy="798513"/>
              <a:chOff x="2593230" y="2079867"/>
              <a:chExt cx="1017379" cy="1017379"/>
            </a:xfrm>
          </p:grpSpPr>
          <p:sp>
            <p:nvSpPr>
              <p:cNvPr id="21" name="Forme libre 14">
                <a:extLst>
                  <a:ext uri="{FF2B5EF4-FFF2-40B4-BE49-F238E27FC236}">
                    <a16:creationId xmlns:a16="http://schemas.microsoft.com/office/drawing/2014/main" id="{05F91F8A-3B2D-4AD5-B2C8-0D479C786B2F}"/>
                  </a:ext>
                </a:extLst>
              </p:cNvPr>
              <p:cNvSpPr/>
              <p:nvPr/>
            </p:nvSpPr>
            <p:spPr>
              <a:xfrm>
                <a:off x="2593880" y="2079867"/>
                <a:ext cx="1016876" cy="1015726"/>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64560" name="Image 15">
                <a:extLst>
                  <a:ext uri="{FF2B5EF4-FFF2-40B4-BE49-F238E27FC236}">
                    <a16:creationId xmlns:a16="http://schemas.microsoft.com/office/drawing/2014/main" id="{313C82FE-3214-4C71-9E75-38F8D878F39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680140" y="2166777"/>
                <a:ext cx="843558" cy="8435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6CC262F-F062-476E-859E-466212F2C72F}"/>
              </a:ext>
            </a:extLst>
          </p:cNvPr>
          <p:cNvSpPr>
            <a:spLocks noGrp="1"/>
          </p:cNvSpPr>
          <p:nvPr>
            <p:ph type="title"/>
          </p:nvPr>
        </p:nvSpPr>
        <p:spPr>
          <a:xfrm>
            <a:off x="827088" y="268288"/>
            <a:ext cx="8066087" cy="742950"/>
          </a:xfrm>
        </p:spPr>
        <p:txBody>
          <a:bodyPr/>
          <a:lstStyle/>
          <a:p>
            <a:pPr>
              <a:defRPr/>
            </a:pPr>
            <a:r>
              <a:rPr lang="fr-FR" sz="2400" dirty="0"/>
              <a:t>Nos outils pour simuler les déficiences </a:t>
            </a:r>
            <a:endParaRPr lang="fr-FR" sz="1800" dirty="0">
              <a:solidFill>
                <a:schemeClr val="bg2"/>
              </a:solidFill>
            </a:endParaRPr>
          </a:p>
        </p:txBody>
      </p:sp>
      <p:sp>
        <p:nvSpPr>
          <p:cNvPr id="5" name="Espace réservé du texte 4">
            <a:extLst>
              <a:ext uri="{FF2B5EF4-FFF2-40B4-BE49-F238E27FC236}">
                <a16:creationId xmlns:a16="http://schemas.microsoft.com/office/drawing/2014/main" id="{D149A03A-04A6-4E30-8951-5AA972F7C6BA}"/>
              </a:ext>
            </a:extLst>
          </p:cNvPr>
          <p:cNvSpPr>
            <a:spLocks noGrp="1"/>
          </p:cNvSpPr>
          <p:nvPr>
            <p:ph sz="half" idx="1"/>
          </p:nvPr>
        </p:nvSpPr>
        <p:spPr>
          <a:xfrm>
            <a:off x="395288" y="1184275"/>
            <a:ext cx="8064500" cy="3332163"/>
          </a:xfrm>
        </p:spPr>
        <p:txBody>
          <a:bodyPr/>
          <a:lstStyle/>
          <a:p>
            <a:pPr>
              <a:defRPr/>
            </a:pPr>
            <a:r>
              <a:rPr lang="fr-FR" sz="2000" dirty="0">
                <a:solidFill>
                  <a:schemeClr val="bg1"/>
                </a:solidFill>
              </a:rPr>
              <a:t>Via un navigateur</a:t>
            </a:r>
            <a:endParaRPr lang="fr-FR" sz="2000" dirty="0">
              <a:solidFill>
                <a:schemeClr val="bg2"/>
              </a:solidFill>
            </a:endParaRPr>
          </a:p>
          <a:p>
            <a:pPr marL="342900" indent="-342900">
              <a:buClr>
                <a:srgbClr val="FF6600"/>
              </a:buClr>
              <a:buSzPct val="125000"/>
              <a:buFont typeface="Wingdings" panose="05000000000000000000" pitchFamily="2" charset="2"/>
              <a:buChar char="§"/>
              <a:defRPr/>
            </a:pPr>
            <a:r>
              <a:rPr lang="fr-FR" sz="1800" dirty="0">
                <a:solidFill>
                  <a:schemeClr val="bg1"/>
                </a:solidFill>
              </a:rPr>
              <a:t>Dans Firefox :  </a:t>
            </a:r>
            <a:r>
              <a:rPr lang="fr-FR" sz="1600" dirty="0">
                <a:solidFill>
                  <a:schemeClr val="bg1"/>
                </a:solidFill>
                <a:latin typeface="Courier (W1)" pitchFamily="49" charset="0"/>
              </a:rPr>
              <a:t>&gt; modules complémentaires</a:t>
            </a:r>
            <a:br>
              <a:rPr lang="fr-FR" sz="1800" dirty="0">
                <a:solidFill>
                  <a:schemeClr val="bg1"/>
                </a:solidFill>
                <a:latin typeface="Courier (W1)" pitchFamily="49" charset="0"/>
              </a:rPr>
            </a:br>
            <a:r>
              <a:rPr lang="fr-FR" sz="1600" dirty="0">
                <a:solidFill>
                  <a:srgbClr val="FF6600"/>
                </a:solidFill>
              </a:rPr>
              <a:t>Rechercher « </a:t>
            </a:r>
            <a:r>
              <a:rPr lang="fr-FR" sz="1600" dirty="0" err="1">
                <a:solidFill>
                  <a:srgbClr val="FF6600"/>
                </a:solidFill>
              </a:rPr>
              <a:t>NoCoffee</a:t>
            </a:r>
            <a:r>
              <a:rPr lang="fr-FR" sz="1600" dirty="0">
                <a:solidFill>
                  <a:srgbClr val="FF6600"/>
                </a:solidFill>
              </a:rPr>
              <a:t> » et/ou </a:t>
            </a:r>
            <a:r>
              <a:rPr lang="fr-FR" sz="1600" dirty="0" err="1">
                <a:solidFill>
                  <a:srgbClr val="FF6600"/>
                </a:solidFill>
              </a:rPr>
              <a:t>Firelens</a:t>
            </a:r>
            <a:r>
              <a:rPr lang="fr-FR" sz="1600" dirty="0">
                <a:solidFill>
                  <a:srgbClr val="FF6600"/>
                </a:solidFill>
              </a:rPr>
              <a:t> </a:t>
            </a:r>
          </a:p>
          <a:p>
            <a:pPr marL="342900" indent="-342900">
              <a:buClr>
                <a:srgbClr val="FF6600"/>
              </a:buClr>
              <a:buSzPct val="125000"/>
              <a:buFont typeface="Wingdings" panose="05000000000000000000" pitchFamily="2" charset="2"/>
              <a:buChar char="§"/>
              <a:defRPr/>
            </a:pPr>
            <a:endParaRPr lang="fr-FR" sz="1800" dirty="0">
              <a:solidFill>
                <a:schemeClr val="bg1"/>
              </a:solidFill>
            </a:endParaRPr>
          </a:p>
          <a:p>
            <a:pPr marL="342900" indent="-342900">
              <a:buClr>
                <a:srgbClr val="FF6600"/>
              </a:buClr>
              <a:buSzPct val="125000"/>
              <a:buFont typeface="Wingdings" panose="05000000000000000000" pitchFamily="2" charset="2"/>
              <a:buChar char="§"/>
              <a:defRPr/>
            </a:pPr>
            <a:r>
              <a:rPr lang="fr-FR" sz="1800" dirty="0">
                <a:solidFill>
                  <a:schemeClr val="bg1"/>
                </a:solidFill>
              </a:rPr>
              <a:t>Dans Chrome :</a:t>
            </a:r>
            <a:r>
              <a:rPr lang="fr-FR" sz="1600" dirty="0">
                <a:solidFill>
                  <a:schemeClr val="bg1"/>
                </a:solidFill>
                <a:latin typeface="Courier (W1)" pitchFamily="49" charset="0"/>
              </a:rPr>
              <a:t> </a:t>
            </a:r>
            <a:br>
              <a:rPr lang="fr-FR" sz="1600" dirty="0">
                <a:solidFill>
                  <a:schemeClr val="bg1"/>
                </a:solidFill>
                <a:latin typeface="Courier (W1)" pitchFamily="49" charset="0"/>
              </a:rPr>
            </a:br>
            <a:r>
              <a:rPr lang="fr-FR" sz="1600" dirty="0">
                <a:solidFill>
                  <a:schemeClr val="bg1"/>
                </a:solidFill>
                <a:latin typeface="Courier (W1)" pitchFamily="49" charset="0"/>
              </a:rPr>
              <a:t>&gt; Plus d’outils &gt; Extensions</a:t>
            </a:r>
            <a:br>
              <a:rPr lang="fr-FR" sz="1800" dirty="0">
                <a:solidFill>
                  <a:schemeClr val="bg1"/>
                </a:solidFill>
                <a:latin typeface="Courier (W1)" pitchFamily="49" charset="0"/>
              </a:rPr>
            </a:br>
            <a:r>
              <a:rPr lang="fr-FR" sz="1600" dirty="0">
                <a:solidFill>
                  <a:srgbClr val="FF6600"/>
                </a:solidFill>
              </a:rPr>
              <a:t>Rechercher « </a:t>
            </a:r>
            <a:r>
              <a:rPr lang="fr-FR" sz="1600" dirty="0" err="1">
                <a:solidFill>
                  <a:srgbClr val="FF6600"/>
                </a:solidFill>
              </a:rPr>
              <a:t>NoCoffee</a:t>
            </a:r>
            <a:r>
              <a:rPr lang="fr-FR" sz="1600" dirty="0">
                <a:solidFill>
                  <a:srgbClr val="FF6600"/>
                </a:solidFill>
              </a:rPr>
              <a:t> » et/ou « </a:t>
            </a:r>
            <a:r>
              <a:rPr lang="fr-FR" sz="1600" dirty="0" err="1">
                <a:solidFill>
                  <a:srgbClr val="FF6600"/>
                </a:solidFill>
              </a:rPr>
              <a:t>Chromelens</a:t>
            </a:r>
            <a:r>
              <a:rPr lang="fr-FR" sz="1600" dirty="0">
                <a:solidFill>
                  <a:srgbClr val="FF6600"/>
                </a:solidFill>
              </a:rPr>
              <a:t> »</a:t>
            </a:r>
          </a:p>
          <a:p>
            <a:pPr marL="342900" indent="-342900">
              <a:buClr>
                <a:srgbClr val="FF6600"/>
              </a:buClr>
              <a:buSzPct val="125000"/>
              <a:buFont typeface="Wingdings" panose="05000000000000000000" pitchFamily="2" charset="2"/>
              <a:buChar char="§"/>
              <a:defRPr/>
            </a:pPr>
            <a:endParaRPr lang="fr-FR" sz="1600" dirty="0">
              <a:solidFill>
                <a:schemeClr val="bg1"/>
              </a:solidFill>
            </a:endParaRPr>
          </a:p>
          <a:p>
            <a:pPr>
              <a:buClr>
                <a:srgbClr val="FF6600"/>
              </a:buClr>
              <a:buSzPct val="125000"/>
              <a:defRPr/>
            </a:pPr>
            <a:r>
              <a:rPr lang="fr-FR" sz="2000" dirty="0">
                <a:solidFill>
                  <a:schemeClr val="bg1"/>
                </a:solidFill>
              </a:rPr>
              <a:t>Via mobile </a:t>
            </a:r>
            <a:r>
              <a:rPr lang="fr-FR" sz="2000" dirty="0" err="1">
                <a:solidFill>
                  <a:schemeClr val="bg1"/>
                </a:solidFill>
              </a:rPr>
              <a:t>Androïd</a:t>
            </a:r>
            <a:r>
              <a:rPr lang="fr-FR" sz="2000" dirty="0">
                <a:solidFill>
                  <a:schemeClr val="bg1"/>
                </a:solidFill>
              </a:rPr>
              <a:t> ou iPhone</a:t>
            </a:r>
          </a:p>
          <a:p>
            <a:pPr>
              <a:buClr>
                <a:srgbClr val="FF6600"/>
              </a:buClr>
              <a:buSzPct val="125000"/>
              <a:defRPr/>
            </a:pPr>
            <a:r>
              <a:rPr lang="fr-FR" sz="1600" dirty="0">
                <a:solidFill>
                  <a:srgbClr val="FF6600"/>
                </a:solidFill>
              </a:rPr>
              <a:t>« </a:t>
            </a:r>
            <a:r>
              <a:rPr lang="fr-FR" sz="1600" dirty="0" err="1">
                <a:solidFill>
                  <a:srgbClr val="FF6600"/>
                </a:solidFill>
              </a:rPr>
              <a:t>ViaOpta</a:t>
            </a:r>
            <a:r>
              <a:rPr lang="fr-FR" sz="1600" dirty="0">
                <a:solidFill>
                  <a:srgbClr val="FF6600"/>
                </a:solidFill>
              </a:rPr>
              <a:t> Sim »  et/ou « </a:t>
            </a:r>
            <a:r>
              <a:rPr lang="fr-FR" sz="1600" dirty="0" err="1">
                <a:solidFill>
                  <a:srgbClr val="FF6600"/>
                </a:solidFill>
              </a:rPr>
              <a:t>eye</a:t>
            </a:r>
            <a:r>
              <a:rPr lang="fr-FR" sz="1600" dirty="0">
                <a:solidFill>
                  <a:srgbClr val="FF6600"/>
                </a:solidFill>
              </a:rPr>
              <a:t> </a:t>
            </a:r>
            <a:r>
              <a:rPr lang="fr-FR" sz="1600" dirty="0" err="1">
                <a:solidFill>
                  <a:srgbClr val="FF6600"/>
                </a:solidFill>
              </a:rPr>
              <a:t>view</a:t>
            </a:r>
            <a:r>
              <a:rPr lang="fr-FR" sz="1600" dirty="0">
                <a:solidFill>
                  <a:srgbClr val="FF6600"/>
                </a:solidFill>
              </a:rPr>
              <a:t> »</a:t>
            </a:r>
          </a:p>
          <a:p>
            <a:pPr marL="285750" indent="-285750">
              <a:buClr>
                <a:srgbClr val="FF6600"/>
              </a:buClr>
              <a:buSzPct val="125000"/>
              <a:buFont typeface="Arial" panose="020B0604020202020204" pitchFamily="34" charset="0"/>
              <a:buChar char="•"/>
              <a:defRPr/>
            </a:pPr>
            <a:endParaRPr lang="fr-FR" sz="1600" dirty="0">
              <a:solidFill>
                <a:schemeClr val="bg1"/>
              </a:solidFill>
            </a:endParaRPr>
          </a:p>
        </p:txBody>
      </p:sp>
      <p:sp>
        <p:nvSpPr>
          <p:cNvPr id="66564" name="Espace réservé du pied de page 2">
            <a:extLst>
              <a:ext uri="{FF2B5EF4-FFF2-40B4-BE49-F238E27FC236}">
                <a16:creationId xmlns:a16="http://schemas.microsoft.com/office/drawing/2014/main" id="{2FC12FF1-4175-455B-BF77-E8BC7C690DBC}"/>
              </a:ext>
            </a:extLst>
          </p:cNvPr>
          <p:cNvSpPr>
            <a:spLocks noGrp="1" noChangeArrowheads="1"/>
          </p:cNvSpPr>
          <p:nvPr>
            <p:ph type="ftr" sz="quarter" idx="4294967295"/>
          </p:nvPr>
        </p:nvSpPr>
        <p:spPr bwMode="auto">
          <a:xfrm>
            <a:off x="0" y="4803775"/>
            <a:ext cx="1800225" cy="2889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a:solidFill>
                  <a:schemeClr val="tx1"/>
                </a:solidFill>
                <a:latin typeface="Helvetica 75" panose="020B0804020202020204"/>
                <a:ea typeface="MS PGothic" panose="020B0600070205080204" pitchFamily="34" charset="-128"/>
              </a:defRPr>
            </a:lvl1pPr>
            <a:lvl2pPr marL="457200">
              <a:defRPr sz="1400">
                <a:solidFill>
                  <a:schemeClr val="tx1"/>
                </a:solidFill>
                <a:latin typeface="Helvetica 75" panose="020B0804020202020204"/>
                <a:ea typeface="MS PGothic" panose="020B0600070205080204" pitchFamily="34" charset="-128"/>
              </a:defRPr>
            </a:lvl2pPr>
            <a:lvl3pPr marL="914400">
              <a:defRPr sz="1400">
                <a:solidFill>
                  <a:schemeClr val="tx1"/>
                </a:solidFill>
                <a:latin typeface="Helvetica 75" panose="020B0804020202020204"/>
                <a:ea typeface="MS PGothic" panose="020B0600070205080204" pitchFamily="34" charset="-128"/>
              </a:defRPr>
            </a:lvl3pPr>
            <a:lvl4pPr marL="1371600">
              <a:defRPr sz="1400">
                <a:solidFill>
                  <a:schemeClr val="tx1"/>
                </a:solidFill>
                <a:latin typeface="Helvetica 75" panose="020B0804020202020204"/>
                <a:ea typeface="MS PGothic" panose="020B0600070205080204" pitchFamily="34" charset="-128"/>
              </a:defRPr>
            </a:lvl4pPr>
            <a:lvl5pPr marL="1828800">
              <a:defRPr sz="1400">
                <a:solidFill>
                  <a:schemeClr val="tx1"/>
                </a:solidFill>
                <a:latin typeface="Helvetica 75" panose="020B0804020202020204"/>
                <a:ea typeface="MS PGothic" panose="020B0600070205080204" pitchFamily="34" charset="-128"/>
              </a:defRPr>
            </a:lvl5pPr>
            <a:lvl6pPr indent="403225"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6pPr>
            <a:lvl7pPr indent="403225"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7pPr>
            <a:lvl8pPr indent="403225"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8pPr>
            <a:lvl9pPr indent="403225"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9pPr>
          </a:lstStyle>
          <a:p>
            <a:pPr defTabSz="914400" eaLnBrk="1" hangingPunct="1"/>
            <a:r>
              <a:rPr lang="fr-FR" altLang="fr-FR" b="1">
                <a:solidFill>
                  <a:schemeClr val="bg2"/>
                </a:solidFill>
                <a:latin typeface="Helvetica 75 Bold" panose="020B0804020202020204" pitchFamily="34" charset="0"/>
              </a:rPr>
              <a:t>Interne Orange</a:t>
            </a:r>
          </a:p>
        </p:txBody>
      </p:sp>
      <p:sp>
        <p:nvSpPr>
          <p:cNvPr id="66565" name="Espace réservé du numéro de diapositive 3">
            <a:extLst>
              <a:ext uri="{FF2B5EF4-FFF2-40B4-BE49-F238E27FC236}">
                <a16:creationId xmlns:a16="http://schemas.microsoft.com/office/drawing/2014/main" id="{4C5629F9-95FA-4751-8112-4199513BCF0D}"/>
              </a:ext>
            </a:extLst>
          </p:cNvPr>
          <p:cNvSpPr>
            <a:spLocks noGrp="1" noChangeArrowheads="1"/>
          </p:cNvSpPr>
          <p:nvPr>
            <p:ph type="sldNum" sz="quarter" idx="4294967295"/>
          </p:nvPr>
        </p:nvSpPr>
        <p:spPr bwMode="auto">
          <a:xfrm>
            <a:off x="0" y="4803775"/>
            <a:ext cx="503238" cy="274638"/>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a:solidFill>
                  <a:schemeClr val="tx1"/>
                </a:solidFill>
                <a:latin typeface="Helvetica 75" panose="020B0804020202020204"/>
                <a:ea typeface="MS PGothic" panose="020B0600070205080204" pitchFamily="34" charset="-128"/>
              </a:defRPr>
            </a:lvl1pPr>
            <a:lvl2pPr marL="457200">
              <a:defRPr sz="1400">
                <a:solidFill>
                  <a:schemeClr val="tx1"/>
                </a:solidFill>
                <a:latin typeface="Helvetica 75" panose="020B0804020202020204"/>
                <a:ea typeface="MS PGothic" panose="020B0600070205080204" pitchFamily="34" charset="-128"/>
              </a:defRPr>
            </a:lvl2pPr>
            <a:lvl3pPr marL="914400">
              <a:defRPr sz="1400">
                <a:solidFill>
                  <a:schemeClr val="tx1"/>
                </a:solidFill>
                <a:latin typeface="Helvetica 75" panose="020B0804020202020204"/>
                <a:ea typeface="MS PGothic" panose="020B0600070205080204" pitchFamily="34" charset="-128"/>
              </a:defRPr>
            </a:lvl3pPr>
            <a:lvl4pPr marL="1371600">
              <a:defRPr sz="1400">
                <a:solidFill>
                  <a:schemeClr val="tx1"/>
                </a:solidFill>
                <a:latin typeface="Helvetica 75" panose="020B0804020202020204"/>
                <a:ea typeface="MS PGothic" panose="020B0600070205080204" pitchFamily="34" charset="-128"/>
              </a:defRPr>
            </a:lvl4pPr>
            <a:lvl5pPr marL="1828800">
              <a:defRPr sz="1400">
                <a:solidFill>
                  <a:schemeClr val="tx1"/>
                </a:solidFill>
                <a:latin typeface="Helvetica 75" panose="020B0804020202020204"/>
                <a:ea typeface="MS PGothic" panose="020B0600070205080204" pitchFamily="34" charset="-128"/>
              </a:defRPr>
            </a:lvl5pPr>
            <a:lvl6pPr indent="403225"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6pPr>
            <a:lvl7pPr indent="403225"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7pPr>
            <a:lvl8pPr indent="403225"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8pPr>
            <a:lvl9pPr indent="403225"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9pPr>
          </a:lstStyle>
          <a:p>
            <a:pPr defTabSz="914400" eaLnBrk="1" hangingPunct="1"/>
            <a:fld id="{19C3E1CD-0816-424E-B141-E9D03751ECA9}" type="slidenum">
              <a:rPr lang="fr-FR" altLang="fr-FR">
                <a:latin typeface="Helvetica 75 Bold" panose="020B0804020202020204" pitchFamily="34" charset="0"/>
              </a:rPr>
              <a:pPr defTabSz="914400" eaLnBrk="1" hangingPunct="1"/>
              <a:t>27</a:t>
            </a:fld>
            <a:endParaRPr lang="fr-FR" altLang="fr-FR">
              <a:latin typeface="Helvetica 75 Bold" panose="020B0804020202020204" pitchFamily="34" charset="0"/>
            </a:endParaRPr>
          </a:p>
        </p:txBody>
      </p:sp>
      <p:pic>
        <p:nvPicPr>
          <p:cNvPr id="66566" name="Picture 3">
            <a:extLst>
              <a:ext uri="{FF2B5EF4-FFF2-40B4-BE49-F238E27FC236}">
                <a16:creationId xmlns:a16="http://schemas.microsoft.com/office/drawing/2014/main" id="{8575F158-2CFA-4125-82A5-6C312CEB66E9}"/>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4038" y="755650"/>
            <a:ext cx="3449637" cy="20939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66567" name="Groupe 7">
            <a:extLst>
              <a:ext uri="{FF2B5EF4-FFF2-40B4-BE49-F238E27FC236}">
                <a16:creationId xmlns:a16="http://schemas.microsoft.com/office/drawing/2014/main" id="{EDA31EC5-5A51-4138-930F-02CB14115546}"/>
              </a:ext>
              <a:ext uri="{C183D7F6-B498-43B3-948B-1728B52AA6E4}">
                <adec:decorative xmlns:adec="http://schemas.microsoft.com/office/drawing/2017/decorative" val="1"/>
              </a:ext>
            </a:extLst>
          </p:cNvPr>
          <p:cNvGrpSpPr>
            <a:grpSpLocks/>
          </p:cNvGrpSpPr>
          <p:nvPr/>
        </p:nvGrpSpPr>
        <p:grpSpPr bwMode="auto">
          <a:xfrm>
            <a:off x="6084888" y="771525"/>
            <a:ext cx="1130300" cy="1851025"/>
            <a:chOff x="6999800" y="864088"/>
            <a:chExt cx="1512168" cy="2232248"/>
          </a:xfrm>
        </p:grpSpPr>
        <p:pic>
          <p:nvPicPr>
            <p:cNvPr id="66570" name="Image 5">
              <a:extLst>
                <a:ext uri="{FF2B5EF4-FFF2-40B4-BE49-F238E27FC236}">
                  <a16:creationId xmlns:a16="http://schemas.microsoft.com/office/drawing/2014/main" id="{2EFBA547-E59E-4B30-A5A2-1F8D6F8C88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91747" t="6445" b="59975"/>
            <a:stretch>
              <a:fillRect/>
            </a:stretch>
          </p:blipFill>
          <p:spPr bwMode="auto">
            <a:xfrm>
              <a:off x="7020272" y="864088"/>
              <a:ext cx="1464172" cy="2232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a:extLst>
                <a:ext uri="{FF2B5EF4-FFF2-40B4-BE49-F238E27FC236}">
                  <a16:creationId xmlns:a16="http://schemas.microsoft.com/office/drawing/2014/main" id="{4A58024D-DC1F-4807-8C0A-EDAFAE1A3E49}"/>
                </a:ext>
              </a:extLst>
            </p:cNvPr>
            <p:cNvSpPr/>
            <p:nvPr/>
          </p:nvSpPr>
          <p:spPr>
            <a:xfrm>
              <a:off x="6999800" y="1708361"/>
              <a:ext cx="1512168" cy="14358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a:p>
          </p:txBody>
        </p:sp>
      </p:grpSp>
      <p:pic>
        <p:nvPicPr>
          <p:cNvPr id="66568" name="Picture 2">
            <a:extLst>
              <a:ext uri="{FF2B5EF4-FFF2-40B4-BE49-F238E27FC236}">
                <a16:creationId xmlns:a16="http://schemas.microsoft.com/office/drawing/2014/main" id="{50066C98-3DC1-4B86-B30D-E7A0C0B6C699}"/>
              </a:ext>
              <a:ext uri="{C183D7F6-B498-43B3-948B-1728B52AA6E4}">
                <adec:decorative xmlns:adec="http://schemas.microsoft.com/office/drawing/2017/decorative" val="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13413" y="3025775"/>
            <a:ext cx="1443037" cy="19224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6569" name="Image 10">
            <a:extLst>
              <a:ext uri="{FF2B5EF4-FFF2-40B4-BE49-F238E27FC236}">
                <a16:creationId xmlns:a16="http://schemas.microsoft.com/office/drawing/2014/main" id="{CAC62A4B-4A9C-4063-92D1-F3881EE4E5BC}"/>
              </a:ext>
              <a:ext uri="{C183D7F6-B498-43B3-948B-1728B52AA6E4}">
                <adec:decorative xmlns:adec="http://schemas.microsoft.com/office/drawing/2017/decorative" val="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507288" y="3082925"/>
            <a:ext cx="1385887" cy="184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re 1">
            <a:extLst>
              <a:ext uri="{FF2B5EF4-FFF2-40B4-BE49-F238E27FC236}">
                <a16:creationId xmlns:a16="http://schemas.microsoft.com/office/drawing/2014/main" id="{60EC275A-49F2-4729-8318-8840E35FDEB2}"/>
              </a:ext>
            </a:extLst>
          </p:cNvPr>
          <p:cNvSpPr>
            <a:spLocks noGrp="1"/>
          </p:cNvSpPr>
          <p:nvPr>
            <p:ph type="title"/>
          </p:nvPr>
        </p:nvSpPr>
        <p:spPr/>
        <p:txBody>
          <a:bodyPr/>
          <a:lstStyle/>
          <a:p>
            <a:r>
              <a:rPr lang="fr-FR" altLang="fr-FR">
                <a:solidFill>
                  <a:srgbClr val="FF6600"/>
                </a:solidFill>
              </a:rPr>
              <a:t>Penser accessible, c’est </a:t>
            </a:r>
            <a:r>
              <a:rPr lang="fr-FR" altLang="fr-FR">
                <a:solidFill>
                  <a:schemeClr val="bg1"/>
                </a:solidFill>
              </a:rPr>
              <a:t>penser gagnant-gagnant</a:t>
            </a:r>
          </a:p>
        </p:txBody>
      </p:sp>
      <p:sp>
        <p:nvSpPr>
          <p:cNvPr id="11" name="Rectangle à coins arrondis 10">
            <a:extLst>
              <a:ext uri="{FF2B5EF4-FFF2-40B4-BE49-F238E27FC236}">
                <a16:creationId xmlns:a16="http://schemas.microsoft.com/office/drawing/2014/main" id="{91CA9A3D-7366-4A53-A7CA-8763D877B8C1}"/>
              </a:ext>
            </a:extLst>
          </p:cNvPr>
          <p:cNvSpPr/>
          <p:nvPr/>
        </p:nvSpPr>
        <p:spPr>
          <a:xfrm>
            <a:off x="935038" y="987425"/>
            <a:ext cx="3384550" cy="1736725"/>
          </a:xfrm>
          <a:prstGeom prst="roundRect">
            <a:avLst/>
          </a:prstGeom>
          <a:noFill/>
          <a:ln>
            <a:solidFill>
              <a:schemeClr val="accent1"/>
            </a:solidFill>
          </a:ln>
          <a:effectLst/>
        </p:spPr>
        <p:style>
          <a:lnRef idx="0">
            <a:schemeClr val="accent5"/>
          </a:lnRef>
          <a:fillRef idx="3">
            <a:schemeClr val="accent5"/>
          </a:fillRef>
          <a:effectRef idx="3">
            <a:schemeClr val="accent5"/>
          </a:effectRef>
          <a:fontRef idx="minor">
            <a:schemeClr val="lt1"/>
          </a:fontRef>
        </p:style>
        <p:txBody>
          <a:bodyPr anchor="ctr"/>
          <a:lstStyle/>
          <a:p>
            <a:pPr algn="ctr" fontAlgn="auto">
              <a:spcBef>
                <a:spcPts val="0"/>
              </a:spcBef>
              <a:spcAft>
                <a:spcPct val="50000"/>
              </a:spcAft>
              <a:buClr>
                <a:srgbClr val="FF6600"/>
              </a:buClr>
              <a:buSzPct val="70000"/>
              <a:defRPr/>
            </a:pPr>
            <a:r>
              <a:rPr lang="fr-FR" kern="0" dirty="0">
                <a:solidFill>
                  <a:schemeClr val="bg1"/>
                </a:solidFill>
              </a:rPr>
              <a:t>Avantages business</a:t>
            </a:r>
          </a:p>
          <a:p>
            <a:pPr marL="285750" indent="-285750" fontAlgn="auto">
              <a:spcBef>
                <a:spcPts val="0"/>
              </a:spcBef>
              <a:spcAft>
                <a:spcPct val="50000"/>
              </a:spcAft>
              <a:buClr>
                <a:srgbClr val="FF6600"/>
              </a:buClr>
              <a:buSzPct val="70000"/>
              <a:buFont typeface="Wingdings" panose="05000000000000000000" pitchFamily="2" charset="2"/>
              <a:buChar char="q"/>
              <a:defRPr/>
            </a:pPr>
            <a:r>
              <a:rPr lang="fr-FR" sz="1600" kern="0" dirty="0">
                <a:solidFill>
                  <a:schemeClr val="bg1"/>
                </a:solidFill>
              </a:rPr>
              <a:t>Accessibles à tous  </a:t>
            </a:r>
          </a:p>
          <a:p>
            <a:pPr marL="285750" indent="-285750" fontAlgn="auto">
              <a:spcBef>
                <a:spcPts val="0"/>
              </a:spcBef>
              <a:spcAft>
                <a:spcPct val="50000"/>
              </a:spcAft>
              <a:buClr>
                <a:srgbClr val="FF6600"/>
              </a:buClr>
              <a:buSzPct val="70000"/>
              <a:buFont typeface="Wingdings" panose="05000000000000000000" pitchFamily="2" charset="2"/>
              <a:buChar char="q"/>
              <a:defRPr/>
            </a:pPr>
            <a:r>
              <a:rPr lang="fr-FR" sz="1600" kern="0" dirty="0">
                <a:solidFill>
                  <a:schemeClr val="bg1"/>
                </a:solidFill>
              </a:rPr>
              <a:t>Référencement amélioré</a:t>
            </a:r>
          </a:p>
        </p:txBody>
      </p:sp>
      <p:sp>
        <p:nvSpPr>
          <p:cNvPr id="14" name="Rectangle à coins arrondis 13">
            <a:extLst>
              <a:ext uri="{FF2B5EF4-FFF2-40B4-BE49-F238E27FC236}">
                <a16:creationId xmlns:a16="http://schemas.microsoft.com/office/drawing/2014/main" id="{46BA316C-B7AC-4946-AD77-4D2E8CE4AA0A}"/>
              </a:ext>
            </a:extLst>
          </p:cNvPr>
          <p:cNvSpPr/>
          <p:nvPr/>
        </p:nvSpPr>
        <p:spPr>
          <a:xfrm>
            <a:off x="5219700" y="987425"/>
            <a:ext cx="3600450" cy="1736725"/>
          </a:xfrm>
          <a:prstGeom prst="roundRect">
            <a:avLst/>
          </a:prstGeom>
          <a:noFill/>
          <a:ln>
            <a:solidFill>
              <a:schemeClr val="accent1"/>
            </a:solidFill>
          </a:ln>
          <a:effectLst/>
        </p:spPr>
        <p:style>
          <a:lnRef idx="0">
            <a:schemeClr val="accent5"/>
          </a:lnRef>
          <a:fillRef idx="3">
            <a:schemeClr val="accent5"/>
          </a:fillRef>
          <a:effectRef idx="3">
            <a:schemeClr val="accent5"/>
          </a:effectRef>
          <a:fontRef idx="minor">
            <a:schemeClr val="lt1"/>
          </a:fontRef>
        </p:style>
        <p:txBody>
          <a:bodyPr anchor="ctr"/>
          <a:lstStyle/>
          <a:p>
            <a:pPr algn="ctr" fontAlgn="auto">
              <a:spcBef>
                <a:spcPts val="0"/>
              </a:spcBef>
              <a:spcAft>
                <a:spcPct val="50000"/>
              </a:spcAft>
              <a:buClr>
                <a:srgbClr val="FF6600"/>
              </a:buClr>
              <a:buSzPct val="70000"/>
              <a:defRPr/>
            </a:pPr>
            <a:r>
              <a:rPr lang="fr-FR" kern="0" dirty="0">
                <a:solidFill>
                  <a:schemeClr val="bg1"/>
                </a:solidFill>
              </a:rPr>
              <a:t>Image de marque</a:t>
            </a:r>
          </a:p>
          <a:p>
            <a:pPr marL="285750" indent="-285750" fontAlgn="auto">
              <a:spcBef>
                <a:spcPts val="0"/>
              </a:spcBef>
              <a:spcAft>
                <a:spcPct val="50000"/>
              </a:spcAft>
              <a:buClr>
                <a:srgbClr val="FF6600"/>
              </a:buClr>
              <a:buSzPct val="70000"/>
              <a:buFont typeface="Wingdings" panose="05000000000000000000" pitchFamily="2" charset="2"/>
              <a:buChar char="q"/>
              <a:defRPr/>
            </a:pPr>
            <a:r>
              <a:rPr lang="fr-FR" sz="1600" kern="0" dirty="0">
                <a:solidFill>
                  <a:schemeClr val="bg1"/>
                </a:solidFill>
              </a:rPr>
              <a:t>Salariés : satisfaction et fierté</a:t>
            </a:r>
          </a:p>
          <a:p>
            <a:pPr marL="285750" indent="-285750" fontAlgn="auto">
              <a:spcBef>
                <a:spcPts val="0"/>
              </a:spcBef>
              <a:spcAft>
                <a:spcPct val="50000"/>
              </a:spcAft>
              <a:buClr>
                <a:srgbClr val="FF6600"/>
              </a:buClr>
              <a:buSzPct val="70000"/>
              <a:buFont typeface="Wingdings" panose="05000000000000000000" pitchFamily="2" charset="2"/>
              <a:buChar char="q"/>
              <a:defRPr/>
            </a:pPr>
            <a:r>
              <a:rPr lang="fr-FR" sz="1600" kern="0" dirty="0">
                <a:solidFill>
                  <a:schemeClr val="bg1"/>
                </a:solidFill>
              </a:rPr>
              <a:t>Clients : Orange perçu comme responsable et socialement engagé</a:t>
            </a:r>
          </a:p>
        </p:txBody>
      </p:sp>
      <p:sp>
        <p:nvSpPr>
          <p:cNvPr id="13" name="Rectangle à coins arrondis 12">
            <a:extLst>
              <a:ext uri="{FF2B5EF4-FFF2-40B4-BE49-F238E27FC236}">
                <a16:creationId xmlns:a16="http://schemas.microsoft.com/office/drawing/2014/main" id="{DBB93324-3EA3-4F30-898F-EE08001672BD}"/>
              </a:ext>
            </a:extLst>
          </p:cNvPr>
          <p:cNvSpPr/>
          <p:nvPr/>
        </p:nvSpPr>
        <p:spPr>
          <a:xfrm>
            <a:off x="971550" y="2986088"/>
            <a:ext cx="3313113" cy="1673225"/>
          </a:xfrm>
          <a:prstGeom prst="roundRect">
            <a:avLst/>
          </a:prstGeom>
          <a:noFill/>
          <a:ln>
            <a:solidFill>
              <a:schemeClr val="accent1"/>
            </a:solidFill>
          </a:ln>
          <a:effectLst/>
        </p:spPr>
        <p:style>
          <a:lnRef idx="0">
            <a:schemeClr val="accent5"/>
          </a:lnRef>
          <a:fillRef idx="3">
            <a:schemeClr val="accent5"/>
          </a:fillRef>
          <a:effectRef idx="3">
            <a:schemeClr val="accent5"/>
          </a:effectRef>
          <a:fontRef idx="minor">
            <a:schemeClr val="lt1"/>
          </a:fontRef>
        </p:style>
        <p:txBody>
          <a:bodyPr anchor="ctr"/>
          <a:lstStyle/>
          <a:p>
            <a:pPr algn="ctr" fontAlgn="auto">
              <a:spcBef>
                <a:spcPts val="0"/>
              </a:spcBef>
              <a:spcAft>
                <a:spcPct val="50000"/>
              </a:spcAft>
              <a:buClr>
                <a:srgbClr val="FF6600"/>
              </a:buClr>
              <a:buSzPct val="70000"/>
              <a:defRPr/>
            </a:pPr>
            <a:r>
              <a:rPr lang="fr-FR" kern="0" dirty="0">
                <a:solidFill>
                  <a:schemeClr val="bg1"/>
                </a:solidFill>
              </a:rPr>
              <a:t>Diminution des coûts </a:t>
            </a:r>
            <a:br>
              <a:rPr lang="fr-FR" kern="0" dirty="0">
                <a:solidFill>
                  <a:schemeClr val="bg1"/>
                </a:solidFill>
              </a:rPr>
            </a:br>
            <a:r>
              <a:rPr lang="fr-FR" kern="0" dirty="0">
                <a:solidFill>
                  <a:schemeClr val="bg1"/>
                </a:solidFill>
              </a:rPr>
              <a:t>de maintenance </a:t>
            </a:r>
          </a:p>
          <a:p>
            <a:pPr marL="285750" indent="-285750" fontAlgn="auto">
              <a:spcBef>
                <a:spcPts val="0"/>
              </a:spcBef>
              <a:spcAft>
                <a:spcPct val="50000"/>
              </a:spcAft>
              <a:buClr>
                <a:srgbClr val="FF6600"/>
              </a:buClr>
              <a:buSzPct val="70000"/>
              <a:buFont typeface="Wingdings" panose="05000000000000000000" pitchFamily="2" charset="2"/>
              <a:buChar char="q"/>
              <a:defRPr/>
            </a:pPr>
            <a:r>
              <a:rPr lang="fr-FR" sz="1600" kern="0" dirty="0">
                <a:solidFill>
                  <a:schemeClr val="bg1"/>
                </a:solidFill>
              </a:rPr>
              <a:t>Code de meilleure qualité</a:t>
            </a:r>
          </a:p>
          <a:p>
            <a:pPr marL="285750" indent="-285750" fontAlgn="auto">
              <a:spcBef>
                <a:spcPts val="0"/>
              </a:spcBef>
              <a:spcAft>
                <a:spcPct val="50000"/>
              </a:spcAft>
              <a:buClr>
                <a:srgbClr val="FF6600"/>
              </a:buClr>
              <a:buSzPct val="70000"/>
              <a:buFont typeface="Wingdings" panose="05000000000000000000" pitchFamily="2" charset="2"/>
              <a:buChar char="q"/>
              <a:defRPr/>
            </a:pPr>
            <a:r>
              <a:rPr lang="fr-FR" sz="1600" kern="0" dirty="0">
                <a:solidFill>
                  <a:schemeClr val="bg1"/>
                </a:solidFill>
              </a:rPr>
              <a:t>Usages multi-supports</a:t>
            </a:r>
          </a:p>
        </p:txBody>
      </p:sp>
      <p:sp>
        <p:nvSpPr>
          <p:cNvPr id="15" name="Rectangle à coins arrondis 14">
            <a:extLst>
              <a:ext uri="{FF2B5EF4-FFF2-40B4-BE49-F238E27FC236}">
                <a16:creationId xmlns:a16="http://schemas.microsoft.com/office/drawing/2014/main" id="{336B63B6-BF40-4826-8C03-EE272240C9BF}"/>
              </a:ext>
            </a:extLst>
          </p:cNvPr>
          <p:cNvSpPr/>
          <p:nvPr/>
        </p:nvSpPr>
        <p:spPr>
          <a:xfrm>
            <a:off x="5219700" y="2986088"/>
            <a:ext cx="3600450" cy="1673225"/>
          </a:xfrm>
          <a:prstGeom prst="roundRect">
            <a:avLst/>
          </a:prstGeom>
          <a:noFill/>
          <a:ln>
            <a:solidFill>
              <a:schemeClr val="accent1"/>
            </a:solidFill>
          </a:ln>
          <a:effectLst/>
        </p:spPr>
        <p:style>
          <a:lnRef idx="0">
            <a:schemeClr val="accent5"/>
          </a:lnRef>
          <a:fillRef idx="3">
            <a:schemeClr val="accent5"/>
          </a:fillRef>
          <a:effectRef idx="3">
            <a:schemeClr val="accent5"/>
          </a:effectRef>
          <a:fontRef idx="minor">
            <a:schemeClr val="lt1"/>
          </a:fontRef>
        </p:style>
        <p:txBody>
          <a:bodyPr anchor="ctr"/>
          <a:lstStyle/>
          <a:p>
            <a:pPr algn="ctr" fontAlgn="auto">
              <a:spcBef>
                <a:spcPts val="0"/>
              </a:spcBef>
              <a:spcAft>
                <a:spcPct val="50000"/>
              </a:spcAft>
              <a:buClr>
                <a:srgbClr val="FF6600"/>
              </a:buClr>
              <a:buSzPct val="70000"/>
              <a:defRPr/>
            </a:pPr>
            <a:r>
              <a:rPr lang="fr-FR" kern="0" dirty="0">
                <a:solidFill>
                  <a:schemeClr val="bg1"/>
                </a:solidFill>
                <a:latin typeface="Helvetica 65 Medium"/>
              </a:rPr>
              <a:t>E</a:t>
            </a:r>
            <a:r>
              <a:rPr lang="fr-FR" kern="0" dirty="0">
                <a:solidFill>
                  <a:schemeClr val="bg1"/>
                </a:solidFill>
              </a:rPr>
              <a:t>fficacité opérationnelle</a:t>
            </a:r>
          </a:p>
          <a:p>
            <a:pPr marL="285750" indent="-285750" fontAlgn="auto">
              <a:spcBef>
                <a:spcPts val="0"/>
              </a:spcBef>
              <a:spcAft>
                <a:spcPct val="50000"/>
              </a:spcAft>
              <a:buClr>
                <a:srgbClr val="FF6600"/>
              </a:buClr>
              <a:buSzPct val="70000"/>
              <a:buFont typeface="Wingdings" panose="05000000000000000000" pitchFamily="2" charset="2"/>
              <a:buChar char="q"/>
              <a:defRPr/>
            </a:pPr>
            <a:r>
              <a:rPr lang="fr-FR" sz="1600" kern="0" dirty="0">
                <a:solidFill>
                  <a:schemeClr val="bg1"/>
                </a:solidFill>
              </a:rPr>
              <a:t>Productivité et motivation accrues</a:t>
            </a:r>
          </a:p>
        </p:txBody>
      </p:sp>
      <p:sp>
        <p:nvSpPr>
          <p:cNvPr id="8" name="Ellipse 7">
            <a:extLst>
              <a:ext uri="{FF2B5EF4-FFF2-40B4-BE49-F238E27FC236}">
                <a16:creationId xmlns:a16="http://schemas.microsoft.com/office/drawing/2014/main" id="{1CD06772-877E-454F-9C34-BC0B46C4704C}"/>
              </a:ext>
            </a:extLst>
          </p:cNvPr>
          <p:cNvSpPr/>
          <p:nvPr/>
        </p:nvSpPr>
        <p:spPr>
          <a:xfrm>
            <a:off x="3854450" y="2284413"/>
            <a:ext cx="1800225" cy="1166812"/>
          </a:xfrm>
          <a:prstGeom prst="ellipse">
            <a:avLst/>
          </a:prstGeom>
          <a:solidFill>
            <a:schemeClr val="bg2">
              <a:lumMod val="60000"/>
              <a:lumOff val="40000"/>
            </a:schemeClr>
          </a:solidFill>
          <a:ln>
            <a:solidFill>
              <a:schemeClr val="tx1"/>
            </a:solidFill>
          </a:ln>
        </p:spPr>
        <p:style>
          <a:lnRef idx="0">
            <a:schemeClr val="accent4"/>
          </a:lnRef>
          <a:fillRef idx="3">
            <a:schemeClr val="accent4"/>
          </a:fillRef>
          <a:effectRef idx="3">
            <a:schemeClr val="accent4"/>
          </a:effectRef>
          <a:fontRef idx="minor">
            <a:schemeClr val="lt1"/>
          </a:fontRef>
        </p:style>
        <p:txBody>
          <a:bodyPr anchor="ctr"/>
          <a:lstStyle/>
          <a:p>
            <a:pPr algn="ctr" fontAlgn="auto">
              <a:spcBef>
                <a:spcPts val="0"/>
              </a:spcBef>
              <a:spcAft>
                <a:spcPts val="0"/>
              </a:spcAft>
              <a:buClr>
                <a:srgbClr val="FF6600"/>
              </a:buClr>
              <a:buFont typeface="Wingdings" pitchFamily="2" charset="2"/>
              <a:buNone/>
              <a:defRPr/>
            </a:pPr>
            <a:r>
              <a:rPr lang="fr-FR" sz="2400" dirty="0">
                <a:solidFill>
                  <a:schemeClr val="tx1"/>
                </a:solidFill>
                <a:latin typeface="Helvetica 65 Medium"/>
              </a:rPr>
              <a:t>respect des lois</a:t>
            </a: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6" presetClass="entr" presetSubtype="16"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circle(in)">
                                      <p:cBhvr>
                                        <p:cTn id="7" dur="500"/>
                                        <p:tgtEl>
                                          <p:spTgt spid="1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6" presetClass="entr" presetSubtype="16"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circle(in)">
                                      <p:cBhvr>
                                        <p:cTn id="12" dur="500"/>
                                        <p:tgtEl>
                                          <p:spTgt spid="14"/>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6" presetClass="entr" presetSubtype="16"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circle(in)">
                                      <p:cBhvr>
                                        <p:cTn id="17" dur="500"/>
                                        <p:tgtEl>
                                          <p:spTgt spid="15"/>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 presetClass="entr" presetSubtype="9"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250" fill="hold"/>
                                        <p:tgtEl>
                                          <p:spTgt spid="8"/>
                                        </p:tgtEl>
                                        <p:attrNameLst>
                                          <p:attrName>ppt_x</p:attrName>
                                        </p:attrNameLst>
                                      </p:cBhvr>
                                      <p:tavLst>
                                        <p:tav tm="0">
                                          <p:val>
                                            <p:strVal val="0-#ppt_w/2"/>
                                          </p:val>
                                        </p:tav>
                                        <p:tav tm="100000">
                                          <p:val>
                                            <p:strVal val="#ppt_x"/>
                                          </p:val>
                                        </p:tav>
                                      </p:tavLst>
                                    </p:anim>
                                    <p:anim calcmode="lin" valueType="num">
                                      <p:cBhvr additive="base">
                                        <p:cTn id="23" dur="25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re 3">
            <a:extLst>
              <a:ext uri="{FF2B5EF4-FFF2-40B4-BE49-F238E27FC236}">
                <a16:creationId xmlns:a16="http://schemas.microsoft.com/office/drawing/2014/main" id="{EACA70AF-CA86-420E-B2C7-41C865C36A16}"/>
              </a:ext>
            </a:extLst>
          </p:cNvPr>
          <p:cNvSpPr>
            <a:spLocks noGrp="1"/>
          </p:cNvSpPr>
          <p:nvPr>
            <p:ph type="title"/>
          </p:nvPr>
        </p:nvSpPr>
        <p:spPr>
          <a:xfrm>
            <a:off x="827088" y="268288"/>
            <a:ext cx="8066087" cy="742950"/>
          </a:xfrm>
        </p:spPr>
        <p:txBody>
          <a:bodyPr/>
          <a:lstStyle/>
          <a:p>
            <a:r>
              <a:rPr lang="fr-FR" altLang="fr-FR"/>
              <a:t>Dimension à intégrer dès le début d’un projet</a:t>
            </a:r>
          </a:p>
        </p:txBody>
      </p:sp>
      <p:pic>
        <p:nvPicPr>
          <p:cNvPr id="20" name="Image 19" descr="Cycle de vie d'un projet : Cadrage, Définition, Développements et tests et Production. A chaque étape l'accessibilité doit être prise en compte." title="Schéma illustrant le cycle de vie d'un projet ">
            <a:extLst>
              <a:ext uri="{FF2B5EF4-FFF2-40B4-BE49-F238E27FC236}">
                <a16:creationId xmlns:a16="http://schemas.microsoft.com/office/drawing/2014/main" id="{882C78A6-AF6F-49E2-914D-86B91AE7002E}"/>
              </a:ext>
            </a:extLst>
          </p:cNvPr>
          <p:cNvPicPr>
            <a:picLocks noChangeAspect="1"/>
          </p:cNvPicPr>
          <p:nvPr/>
        </p:nvPicPr>
        <p:blipFill>
          <a:blip r:embed="rId3"/>
          <a:stretch>
            <a:fillRect/>
          </a:stretch>
        </p:blipFill>
        <p:spPr>
          <a:xfrm>
            <a:off x="1736725" y="812800"/>
            <a:ext cx="6219825" cy="2622550"/>
          </a:xfrm>
          <a:prstGeom prst="rect">
            <a:avLst/>
          </a:prstGeom>
        </p:spPr>
      </p:pic>
      <p:sp>
        <p:nvSpPr>
          <p:cNvPr id="31748" name="Rectangle 20">
            <a:extLst>
              <a:ext uri="{FF2B5EF4-FFF2-40B4-BE49-F238E27FC236}">
                <a16:creationId xmlns:a16="http://schemas.microsoft.com/office/drawing/2014/main" id="{A50D377D-57D5-44CF-9493-BE48F8A61D7F}"/>
              </a:ext>
            </a:extLst>
          </p:cNvPr>
          <p:cNvSpPr>
            <a:spLocks noChangeArrowheads="1"/>
          </p:cNvSpPr>
          <p:nvPr/>
        </p:nvSpPr>
        <p:spPr bwMode="auto">
          <a:xfrm>
            <a:off x="1638300" y="3675063"/>
            <a:ext cx="7326313" cy="1200150"/>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fr-FR" altLang="fr-FR" sz="1200">
                <a:solidFill>
                  <a:schemeClr val="bg1"/>
                </a:solidFill>
              </a:rPr>
              <a:t>« L’accessibilité n’est pas une fonctionnalité de plus qui alourdit les développements mais c’est un élément de base qui, </a:t>
            </a:r>
            <a:r>
              <a:rPr lang="fr-FR" altLang="fr-FR" sz="1200" b="1">
                <a:solidFill>
                  <a:schemeClr val="bg1"/>
                </a:solidFill>
              </a:rPr>
              <a:t>quand il est embarqué dès le début, ne coûte « pas grand-chose » </a:t>
            </a:r>
            <a:r>
              <a:rPr lang="fr-FR" altLang="fr-FR" sz="1200">
                <a:solidFill>
                  <a:schemeClr val="bg1"/>
                </a:solidFill>
              </a:rPr>
              <a:t>et peu apporter beaucoup. </a:t>
            </a:r>
          </a:p>
          <a:p>
            <a:r>
              <a:rPr lang="fr-FR" altLang="fr-FR" sz="1200">
                <a:solidFill>
                  <a:schemeClr val="bg1"/>
                </a:solidFill>
              </a:rPr>
              <a:t>Il faut que, pour chaque développeur, « développer accessible » devienne un réflexe, que l’application soit destinée ou pas à des utilisateurs en situation de handicap. »</a:t>
            </a:r>
          </a:p>
          <a:p>
            <a:r>
              <a:rPr lang="fr-FR" altLang="fr-FR" sz="1200" b="1">
                <a:solidFill>
                  <a:schemeClr val="bg2"/>
                </a:solidFill>
              </a:rPr>
              <a:t>(Jean Christophe ORIOT, responsable de SOFT)</a:t>
            </a:r>
          </a:p>
        </p:txBody>
      </p:sp>
      <p:pic>
        <p:nvPicPr>
          <p:cNvPr id="22" name="Picture 2" title="Photo de Jean Christophe Oriot">
            <a:extLst>
              <a:ext uri="{FF2B5EF4-FFF2-40B4-BE49-F238E27FC236}">
                <a16:creationId xmlns:a16="http://schemas.microsoft.com/office/drawing/2014/main" id="{30C89348-DD2D-44E4-9FF4-8B424382BD89}"/>
              </a:ext>
            </a:extLst>
          </p:cNvPr>
          <p:cNvPicPr>
            <a:picLocks noChangeAspect="1" noChangeArrowheads="1"/>
          </p:cNvPicPr>
          <p:nvPr/>
        </p:nvPicPr>
        <p:blipFill rotWithShape="1">
          <a:blip r:embed="rId4"/>
          <a:srcRect l="7668" r="8333"/>
          <a:stretch/>
        </p:blipFill>
        <p:spPr bwMode="auto">
          <a:xfrm>
            <a:off x="752475" y="3675063"/>
            <a:ext cx="811213" cy="1184275"/>
          </a:xfrm>
          <a:prstGeom prst="rect">
            <a:avLst/>
          </a:prstGeom>
          <a:noFill/>
          <a:ln>
            <a:solidFill>
              <a:schemeClr val="tx1"/>
            </a:solidFill>
          </a:ln>
        </p:spPr>
      </p:pic>
    </p:spTree>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80D3E35C-A9C1-4D74-87BE-FC32A3C41358}"/>
              </a:ext>
            </a:extLst>
          </p:cNvPr>
          <p:cNvSpPr>
            <a:spLocks noGrp="1"/>
          </p:cNvSpPr>
          <p:nvPr>
            <p:ph sz="half" idx="1"/>
          </p:nvPr>
        </p:nvSpPr>
        <p:spPr>
          <a:xfrm>
            <a:off x="827088" y="915988"/>
            <a:ext cx="6048375" cy="4032250"/>
          </a:xfrm>
        </p:spPr>
        <p:txBody>
          <a:bodyPr/>
          <a:lstStyle/>
          <a:p>
            <a:pPr marL="342900" indent="-342900">
              <a:spcBef>
                <a:spcPts val="2600"/>
              </a:spcBef>
              <a:spcAft>
                <a:spcPts val="1800"/>
              </a:spcAft>
              <a:buClr>
                <a:srgbClr val="FF6600"/>
              </a:buClr>
              <a:buSzPct val="200000"/>
              <a:buFont typeface="+mj-lt"/>
              <a:buAutoNum type="arabicPeriod"/>
              <a:defRPr/>
            </a:pPr>
            <a:r>
              <a:rPr lang="fr-FR" sz="1800" dirty="0">
                <a:solidFill>
                  <a:srgbClr val="FF6600"/>
                </a:solidFill>
              </a:rPr>
              <a:t> Déficience, incapacité, et situation de handicap dans le numérique ainsi que la loi d’accessibilité qui la régit n’auront plus de secret pour vous</a:t>
            </a:r>
          </a:p>
          <a:p>
            <a:pPr marL="750888" lvl="3" indent="-342900">
              <a:spcBef>
                <a:spcPts val="1200"/>
              </a:spcBef>
              <a:spcAft>
                <a:spcPts val="1200"/>
              </a:spcAft>
              <a:buClr>
                <a:srgbClr val="FF6600"/>
              </a:buClr>
              <a:buSzPct val="100000"/>
              <a:buFont typeface="Wingdings" panose="05000000000000000000" pitchFamily="2" charset="2"/>
              <a:buChar char="ü"/>
              <a:defRPr/>
            </a:pPr>
            <a:r>
              <a:rPr lang="fr-FR" sz="1800" dirty="0">
                <a:solidFill>
                  <a:schemeClr val="bg1"/>
                </a:solidFill>
              </a:rPr>
              <a:t>Contexte : quelques chiffres ;</a:t>
            </a:r>
          </a:p>
          <a:p>
            <a:pPr marL="750888" lvl="3" indent="-342900">
              <a:spcBef>
                <a:spcPts val="1200"/>
              </a:spcBef>
              <a:spcAft>
                <a:spcPts val="1200"/>
              </a:spcAft>
              <a:buClr>
                <a:srgbClr val="FF6600"/>
              </a:buClr>
              <a:buSzPct val="100000"/>
              <a:buFont typeface="Wingdings" panose="05000000000000000000" pitchFamily="2" charset="2"/>
              <a:buChar char="ü"/>
              <a:defRPr/>
            </a:pPr>
            <a:r>
              <a:rPr lang="fr-FR" sz="1800" dirty="0">
                <a:solidFill>
                  <a:schemeClr val="bg1"/>
                </a:solidFill>
              </a:rPr>
              <a:t>Définir le handicap : déficience et situation de handicap ;</a:t>
            </a:r>
          </a:p>
          <a:p>
            <a:pPr marL="750888" lvl="3" indent="-342900">
              <a:spcBef>
                <a:spcPts val="1200"/>
              </a:spcBef>
              <a:spcAft>
                <a:spcPts val="1200"/>
              </a:spcAft>
              <a:buClr>
                <a:srgbClr val="FF6600"/>
              </a:buClr>
              <a:buSzPct val="100000"/>
              <a:buFont typeface="Wingdings" panose="05000000000000000000" pitchFamily="2" charset="2"/>
              <a:buChar char="ü"/>
              <a:defRPr/>
            </a:pPr>
            <a:r>
              <a:rPr lang="fr-FR" sz="1800" dirty="0">
                <a:solidFill>
                  <a:schemeClr val="bg1"/>
                </a:solidFill>
              </a:rPr>
              <a:t>Et si on changeait de regard pour parler d’innovation.</a:t>
            </a:r>
          </a:p>
        </p:txBody>
      </p:sp>
      <p:grpSp>
        <p:nvGrpSpPr>
          <p:cNvPr id="38915" name="Groupe 14">
            <a:extLst>
              <a:ext uri="{FF2B5EF4-FFF2-40B4-BE49-F238E27FC236}">
                <a16:creationId xmlns:a16="http://schemas.microsoft.com/office/drawing/2014/main" id="{C9817995-6A8A-40EE-AFFB-CD34D7EB8B7C}"/>
              </a:ext>
            </a:extLst>
          </p:cNvPr>
          <p:cNvGrpSpPr>
            <a:grpSpLocks/>
          </p:cNvGrpSpPr>
          <p:nvPr/>
        </p:nvGrpSpPr>
        <p:grpSpPr bwMode="auto">
          <a:xfrm>
            <a:off x="6875463" y="1825625"/>
            <a:ext cx="2124075" cy="1682750"/>
            <a:chOff x="6735432" y="152906"/>
            <a:chExt cx="2302004" cy="1565594"/>
          </a:xfrm>
        </p:grpSpPr>
        <p:pic>
          <p:nvPicPr>
            <p:cNvPr id="38916" name="Google Shape;193;p28">
              <a:extLst>
                <a:ext uri="{FF2B5EF4-FFF2-40B4-BE49-F238E27FC236}">
                  <a16:creationId xmlns:a16="http://schemas.microsoft.com/office/drawing/2014/main" id="{520E2A0F-4905-4DA4-B8CD-8D62EF55B86A}"/>
                </a:ext>
              </a:extLst>
            </p:cNvPr>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b="70076"/>
            <a:stretch>
              <a:fillRect/>
            </a:stretch>
          </p:blipFill>
          <p:spPr bwMode="auto">
            <a:xfrm>
              <a:off x="6735432" y="152906"/>
              <a:ext cx="2302004" cy="8776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917" name="Espace réservé du contenu 8">
              <a:extLst>
                <a:ext uri="{FF2B5EF4-FFF2-40B4-BE49-F238E27FC236}">
                  <a16:creationId xmlns:a16="http://schemas.microsoft.com/office/drawing/2014/main" id="{FB8D4FBA-3B88-4A87-88EE-467394DFDD4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35432" y="1034896"/>
              <a:ext cx="2302003" cy="683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transition spd="med">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re 4">
            <a:extLst>
              <a:ext uri="{FF2B5EF4-FFF2-40B4-BE49-F238E27FC236}">
                <a16:creationId xmlns:a16="http://schemas.microsoft.com/office/drawing/2014/main" id="{09ECB7F4-B9EA-4991-A703-9EC7FFD0E8FF}"/>
              </a:ext>
            </a:extLst>
          </p:cNvPr>
          <p:cNvSpPr>
            <a:spLocks noGrp="1"/>
          </p:cNvSpPr>
          <p:nvPr>
            <p:ph type="title"/>
          </p:nvPr>
        </p:nvSpPr>
        <p:spPr/>
        <p:txBody>
          <a:bodyPr/>
          <a:lstStyle/>
          <a:p>
            <a:pPr>
              <a:spcAft>
                <a:spcPct val="0"/>
              </a:spcAft>
            </a:pPr>
            <a:r>
              <a:rPr lang="fr-FR" altLang="fr-FR" sz="2000" b="1" dirty="0">
                <a:cs typeface="Times New Roman" panose="02020603050405020304" pitchFamily="18" charset="0"/>
              </a:rPr>
              <a:t>Prise en compte de l’accessibilité à toutes les étapes d’un projet</a:t>
            </a:r>
            <a:endParaRPr lang="fr-FR" altLang="fr-FR" sz="2400" b="1" dirty="0">
              <a:cs typeface="Times New Roman" panose="02020603050405020304" pitchFamily="18" charset="0"/>
            </a:endParaRPr>
          </a:p>
        </p:txBody>
      </p:sp>
      <p:sp>
        <p:nvSpPr>
          <p:cNvPr id="92164" name="Rectangle 5">
            <a:extLst>
              <a:ext uri="{FF2B5EF4-FFF2-40B4-BE49-F238E27FC236}">
                <a16:creationId xmlns:a16="http://schemas.microsoft.com/office/drawing/2014/main" id="{7F81EBB5-91E1-4809-9156-E822E79CA434}"/>
              </a:ext>
            </a:extLst>
          </p:cNvPr>
          <p:cNvSpPr>
            <a:spLocks noChangeArrowheads="1"/>
          </p:cNvSpPr>
          <p:nvPr/>
        </p:nvSpPr>
        <p:spPr bwMode="auto">
          <a:xfrm>
            <a:off x="252413" y="688975"/>
            <a:ext cx="8712200" cy="896938"/>
          </a:xfrm>
          <a:prstGeom prst="rect">
            <a:avLst/>
          </a:prstGeom>
          <a:noFill/>
          <a:ln>
            <a:noFill/>
          </a:ln>
          <a:effectLst/>
        </p:spPr>
        <p:txBody>
          <a:bodyPr tIns="126960" anchor="ctr">
            <a:spAutoFit/>
          </a:bodyPr>
          <a:lstStyle/>
          <a:p>
            <a:pPr>
              <a:defRPr/>
            </a:pPr>
            <a:r>
              <a:rPr lang="fr-FR" altLang="fr-FR" sz="1100" dirty="0">
                <a:solidFill>
                  <a:schemeClr val="bg1"/>
                </a:solidFill>
                <a:latin typeface="+mn-lt"/>
                <a:cs typeface="Times New Roman" panose="02020603050405020304" pitchFamily="18" charset="0"/>
              </a:rPr>
              <a:t>L’accessibilité consiste en de bonnes pratiques à respecter afin de proposer des fonctionnalités et des contenus utilisables par tous. Sa prise en compte  ne constitue pas forcément un coût supplémentaire quand les règles sont connues et appliquées à chaque étape du projet, dès son démarrage.</a:t>
            </a:r>
            <a:endParaRPr lang="fr-FR" altLang="fr-FR" sz="800" dirty="0">
              <a:solidFill>
                <a:schemeClr val="bg1"/>
              </a:solidFill>
              <a:latin typeface="+mn-lt"/>
            </a:endParaRPr>
          </a:p>
          <a:p>
            <a:pPr>
              <a:defRPr/>
            </a:pPr>
            <a:endParaRPr lang="fr-FR" altLang="fr-FR" dirty="0">
              <a:solidFill>
                <a:schemeClr val="bg1"/>
              </a:solidFill>
              <a:latin typeface="+mn-lt"/>
            </a:endParaRPr>
          </a:p>
        </p:txBody>
      </p:sp>
      <p:sp>
        <p:nvSpPr>
          <p:cNvPr id="33797" name="Rectangle 6">
            <a:extLst>
              <a:ext uri="{FF2B5EF4-FFF2-40B4-BE49-F238E27FC236}">
                <a16:creationId xmlns:a16="http://schemas.microsoft.com/office/drawing/2014/main" id="{F960C052-1D11-4122-8F4E-BDB7E70A8E1E}"/>
              </a:ext>
            </a:extLst>
          </p:cNvPr>
          <p:cNvSpPr>
            <a:spLocks noChangeArrowheads="1"/>
          </p:cNvSpPr>
          <p:nvPr/>
        </p:nvSpPr>
        <p:spPr bwMode="auto">
          <a:xfrm>
            <a:off x="6003925" y="1671638"/>
            <a:ext cx="6588125" cy="3889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126960" anchor="ctr">
            <a:spAutoFit/>
          </a:bodyPr>
          <a:lstStyle/>
          <a:p>
            <a:endParaRPr lang="fr-FR" altLang="fr-FR">
              <a:solidFill>
                <a:schemeClr val="bg1"/>
              </a:solidFill>
            </a:endParaRPr>
          </a:p>
        </p:txBody>
      </p:sp>
      <p:sp>
        <p:nvSpPr>
          <p:cNvPr id="6" name="Rectangle 130">
            <a:extLst>
              <a:ext uri="{FF2B5EF4-FFF2-40B4-BE49-F238E27FC236}">
                <a16:creationId xmlns:a16="http://schemas.microsoft.com/office/drawing/2014/main" id="{153D3E6A-48D7-43D7-84BD-A4B8329E4A96}"/>
              </a:ext>
            </a:extLst>
          </p:cNvPr>
          <p:cNvSpPr>
            <a:spLocks noChangeArrowheads="1"/>
          </p:cNvSpPr>
          <p:nvPr/>
        </p:nvSpPr>
        <p:spPr bwMode="auto">
          <a:xfrm>
            <a:off x="1325563" y="2559794"/>
            <a:ext cx="6486525" cy="323850"/>
          </a:xfrm>
          <a:prstGeom prst="rect">
            <a:avLst/>
          </a:prstGeom>
          <a:solidFill>
            <a:schemeClr val="tx2"/>
          </a:solidFill>
          <a:ln>
            <a:noFill/>
          </a:ln>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endParaRPr lang="fr-FR" altLang="fr-FR" sz="1500">
              <a:solidFill>
                <a:srgbClr val="FFFFFF"/>
              </a:solidFill>
              <a:ea typeface="+mn-ea"/>
            </a:endParaRPr>
          </a:p>
        </p:txBody>
      </p:sp>
      <p:sp>
        <p:nvSpPr>
          <p:cNvPr id="7" name="Text Box 131">
            <a:extLst>
              <a:ext uri="{FF2B5EF4-FFF2-40B4-BE49-F238E27FC236}">
                <a16:creationId xmlns:a16="http://schemas.microsoft.com/office/drawing/2014/main" id="{86EC10B5-4CB0-4263-9815-E4125A8B935C}"/>
              </a:ext>
            </a:extLst>
          </p:cNvPr>
          <p:cNvSpPr txBox="1">
            <a:spLocks noChangeArrowheads="1"/>
          </p:cNvSpPr>
          <p:nvPr/>
        </p:nvSpPr>
        <p:spPr bwMode="auto">
          <a:xfrm>
            <a:off x="1376363" y="2953841"/>
            <a:ext cx="1209675" cy="138063"/>
          </a:xfrm>
          <a:prstGeom prst="rect">
            <a:avLst/>
          </a:prstGeom>
          <a:solidFill>
            <a:schemeClr val="bg1"/>
          </a:solidFill>
          <a:ln w="9525" algn="ctr">
            <a:solidFill>
              <a:schemeClr val="bg1"/>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900" dirty="0">
                <a:highlight>
                  <a:srgbClr val="FFFFFF"/>
                </a:highlight>
                <a:latin typeface="Arial" pitchFamily="34" charset="0"/>
                <a:ea typeface="+mn-ea"/>
                <a:cs typeface="Arial" pitchFamily="34" charset="0"/>
              </a:rPr>
              <a:t>Alertes sur les technos</a:t>
            </a:r>
          </a:p>
        </p:txBody>
      </p:sp>
      <p:sp>
        <p:nvSpPr>
          <p:cNvPr id="8" name="Text Box 132">
            <a:extLst>
              <a:ext uri="{FF2B5EF4-FFF2-40B4-BE49-F238E27FC236}">
                <a16:creationId xmlns:a16="http://schemas.microsoft.com/office/drawing/2014/main" id="{0C7911A7-5D89-42D2-9B37-3AF19B70F611}"/>
              </a:ext>
            </a:extLst>
          </p:cNvPr>
          <p:cNvSpPr txBox="1">
            <a:spLocks noChangeArrowheads="1"/>
          </p:cNvSpPr>
          <p:nvPr/>
        </p:nvSpPr>
        <p:spPr bwMode="auto">
          <a:xfrm>
            <a:off x="1350963" y="2570907"/>
            <a:ext cx="1208087" cy="241300"/>
          </a:xfrm>
          <a:prstGeom prst="rect">
            <a:avLst/>
          </a:prstGeom>
          <a:no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975">
                <a:solidFill>
                  <a:srgbClr val="FFFFFF"/>
                </a:solidFill>
                <a:latin typeface="Arial" pitchFamily="34" charset="0"/>
                <a:ea typeface="+mn-ea"/>
                <a:cs typeface="Arial" pitchFamily="34" charset="0"/>
              </a:rPr>
              <a:t>Opportunités</a:t>
            </a:r>
          </a:p>
        </p:txBody>
      </p:sp>
      <p:sp>
        <p:nvSpPr>
          <p:cNvPr id="9" name="Text Box 133">
            <a:extLst>
              <a:ext uri="{FF2B5EF4-FFF2-40B4-BE49-F238E27FC236}">
                <a16:creationId xmlns:a16="http://schemas.microsoft.com/office/drawing/2014/main" id="{F1AC4F4A-E719-457A-88D5-74737FE1CAC1}"/>
              </a:ext>
            </a:extLst>
          </p:cNvPr>
          <p:cNvSpPr txBox="1">
            <a:spLocks noChangeArrowheads="1"/>
          </p:cNvSpPr>
          <p:nvPr/>
        </p:nvSpPr>
        <p:spPr bwMode="auto">
          <a:xfrm>
            <a:off x="2636838" y="2577257"/>
            <a:ext cx="1231900" cy="242887"/>
          </a:xfrm>
          <a:prstGeom prst="rect">
            <a:avLst/>
          </a:prstGeom>
          <a:no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975">
                <a:solidFill>
                  <a:srgbClr val="FFFFFF"/>
                </a:solidFill>
                <a:latin typeface="Arial" pitchFamily="34" charset="0"/>
                <a:ea typeface="+mn-ea"/>
                <a:cs typeface="Arial" pitchFamily="34" charset="0"/>
              </a:rPr>
              <a:t>Spécifications</a:t>
            </a:r>
          </a:p>
        </p:txBody>
      </p:sp>
      <p:sp>
        <p:nvSpPr>
          <p:cNvPr id="10" name="Line 134">
            <a:extLst>
              <a:ext uri="{FF2B5EF4-FFF2-40B4-BE49-F238E27FC236}">
                <a16:creationId xmlns:a16="http://schemas.microsoft.com/office/drawing/2014/main" id="{CEACD66D-0863-40B1-AE03-F228D2094412}"/>
              </a:ext>
            </a:extLst>
          </p:cNvPr>
          <p:cNvSpPr>
            <a:spLocks noChangeShapeType="1"/>
          </p:cNvSpPr>
          <p:nvPr/>
        </p:nvSpPr>
        <p:spPr bwMode="auto">
          <a:xfrm>
            <a:off x="2625725" y="1983532"/>
            <a:ext cx="0" cy="790575"/>
          </a:xfrm>
          <a:prstGeom prst="line">
            <a:avLst/>
          </a:prstGeom>
          <a:noFill/>
          <a:ln w="25400">
            <a:solidFill>
              <a:schemeClr val="bg1"/>
            </a:solidFill>
            <a:round/>
            <a:headEnd/>
            <a:tailEnd/>
          </a:ln>
          <a:effectLst/>
        </p:spPr>
        <p:txBody>
          <a:bodyPr>
            <a:spAutoFit/>
          </a:bodyPr>
          <a:lstStyle/>
          <a:p>
            <a:pPr defTabSz="914400" eaLnBrk="1" fontAlgn="auto" hangingPunct="1">
              <a:spcBef>
                <a:spcPts val="0"/>
              </a:spcBef>
              <a:spcAft>
                <a:spcPts val="0"/>
              </a:spcAft>
              <a:defRPr/>
            </a:pPr>
            <a:endParaRPr lang="fr-FR" sz="1350">
              <a:solidFill>
                <a:srgbClr val="000000"/>
              </a:solidFill>
              <a:latin typeface="Helvetica 75 Bold"/>
              <a:ea typeface="+mn-ea"/>
            </a:endParaRPr>
          </a:p>
        </p:txBody>
      </p:sp>
      <p:sp>
        <p:nvSpPr>
          <p:cNvPr id="11" name="Text Box 135">
            <a:extLst>
              <a:ext uri="{FF2B5EF4-FFF2-40B4-BE49-F238E27FC236}">
                <a16:creationId xmlns:a16="http://schemas.microsoft.com/office/drawing/2014/main" id="{94C6C8EA-030C-4E4F-A0D9-86F2506CEEE3}"/>
              </a:ext>
            </a:extLst>
          </p:cNvPr>
          <p:cNvSpPr txBox="1">
            <a:spLocks noChangeArrowheads="1"/>
          </p:cNvSpPr>
          <p:nvPr/>
        </p:nvSpPr>
        <p:spPr bwMode="auto">
          <a:xfrm>
            <a:off x="3940175" y="2575669"/>
            <a:ext cx="1227138" cy="241300"/>
          </a:xfrm>
          <a:prstGeom prst="rect">
            <a:avLst/>
          </a:prstGeom>
          <a:no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975">
                <a:solidFill>
                  <a:srgbClr val="FFFFFF"/>
                </a:solidFill>
                <a:latin typeface="Arial" pitchFamily="34" charset="0"/>
                <a:ea typeface="+mn-ea"/>
                <a:cs typeface="Arial" pitchFamily="34" charset="0"/>
              </a:rPr>
              <a:t>Développement</a:t>
            </a:r>
          </a:p>
        </p:txBody>
      </p:sp>
      <p:sp>
        <p:nvSpPr>
          <p:cNvPr id="12" name="Line 136">
            <a:extLst>
              <a:ext uri="{FF2B5EF4-FFF2-40B4-BE49-F238E27FC236}">
                <a16:creationId xmlns:a16="http://schemas.microsoft.com/office/drawing/2014/main" id="{8750D0B4-167C-4091-AA50-0A0BB9AF65C9}"/>
              </a:ext>
            </a:extLst>
          </p:cNvPr>
          <p:cNvSpPr>
            <a:spLocks noChangeShapeType="1"/>
          </p:cNvSpPr>
          <p:nvPr/>
        </p:nvSpPr>
        <p:spPr bwMode="auto">
          <a:xfrm>
            <a:off x="3916363" y="1988294"/>
            <a:ext cx="0" cy="790575"/>
          </a:xfrm>
          <a:prstGeom prst="line">
            <a:avLst/>
          </a:prstGeom>
          <a:noFill/>
          <a:ln w="25400">
            <a:solidFill>
              <a:schemeClr val="bg1"/>
            </a:solidFill>
            <a:round/>
            <a:headEnd/>
            <a:tailEnd/>
          </a:ln>
          <a:effectLst/>
        </p:spPr>
        <p:txBody>
          <a:bodyPr>
            <a:spAutoFit/>
          </a:bodyPr>
          <a:lstStyle/>
          <a:p>
            <a:pPr defTabSz="914400" eaLnBrk="1" fontAlgn="auto" hangingPunct="1">
              <a:spcBef>
                <a:spcPts val="0"/>
              </a:spcBef>
              <a:spcAft>
                <a:spcPts val="0"/>
              </a:spcAft>
              <a:defRPr/>
            </a:pPr>
            <a:endParaRPr lang="fr-FR" sz="1350">
              <a:solidFill>
                <a:srgbClr val="000000"/>
              </a:solidFill>
              <a:latin typeface="Helvetica 75 Bold"/>
              <a:ea typeface="+mn-ea"/>
            </a:endParaRPr>
          </a:p>
        </p:txBody>
      </p:sp>
      <p:sp>
        <p:nvSpPr>
          <p:cNvPr id="13" name="Line 137">
            <a:extLst>
              <a:ext uri="{FF2B5EF4-FFF2-40B4-BE49-F238E27FC236}">
                <a16:creationId xmlns:a16="http://schemas.microsoft.com/office/drawing/2014/main" id="{3CD697D4-A7A7-4DC5-A566-347C628C8E84}"/>
              </a:ext>
            </a:extLst>
          </p:cNvPr>
          <p:cNvSpPr>
            <a:spLocks noChangeShapeType="1"/>
          </p:cNvSpPr>
          <p:nvPr/>
        </p:nvSpPr>
        <p:spPr bwMode="auto">
          <a:xfrm>
            <a:off x="5211763" y="1988294"/>
            <a:ext cx="0" cy="790575"/>
          </a:xfrm>
          <a:prstGeom prst="line">
            <a:avLst/>
          </a:prstGeom>
          <a:noFill/>
          <a:ln w="25400">
            <a:solidFill>
              <a:schemeClr val="bg1"/>
            </a:solidFill>
            <a:round/>
            <a:headEnd/>
            <a:tailEnd/>
          </a:ln>
          <a:effectLst/>
        </p:spPr>
        <p:txBody>
          <a:bodyPr>
            <a:spAutoFit/>
          </a:bodyPr>
          <a:lstStyle/>
          <a:p>
            <a:pPr defTabSz="914400" eaLnBrk="1" fontAlgn="auto" hangingPunct="1">
              <a:spcBef>
                <a:spcPts val="0"/>
              </a:spcBef>
              <a:spcAft>
                <a:spcPts val="0"/>
              </a:spcAft>
              <a:defRPr/>
            </a:pPr>
            <a:endParaRPr lang="fr-FR" sz="1350">
              <a:solidFill>
                <a:srgbClr val="000000"/>
              </a:solidFill>
              <a:latin typeface="Helvetica 75 Bold"/>
              <a:ea typeface="+mn-ea"/>
            </a:endParaRPr>
          </a:p>
        </p:txBody>
      </p:sp>
      <p:sp>
        <p:nvSpPr>
          <p:cNvPr id="14" name="Line 138">
            <a:extLst>
              <a:ext uri="{FF2B5EF4-FFF2-40B4-BE49-F238E27FC236}">
                <a16:creationId xmlns:a16="http://schemas.microsoft.com/office/drawing/2014/main" id="{2A0914AA-8543-463C-97D0-D7532253D8E6}"/>
              </a:ext>
            </a:extLst>
          </p:cNvPr>
          <p:cNvSpPr>
            <a:spLocks noChangeShapeType="1"/>
          </p:cNvSpPr>
          <p:nvPr/>
        </p:nvSpPr>
        <p:spPr bwMode="auto">
          <a:xfrm>
            <a:off x="6497638" y="1978769"/>
            <a:ext cx="0" cy="790575"/>
          </a:xfrm>
          <a:prstGeom prst="line">
            <a:avLst/>
          </a:prstGeom>
          <a:noFill/>
          <a:ln w="25400">
            <a:solidFill>
              <a:schemeClr val="bg1"/>
            </a:solidFill>
            <a:round/>
            <a:headEnd/>
            <a:tailEnd/>
          </a:ln>
          <a:effectLst/>
        </p:spPr>
        <p:txBody>
          <a:bodyPr>
            <a:spAutoFit/>
          </a:bodyPr>
          <a:lstStyle/>
          <a:p>
            <a:pPr defTabSz="914400" eaLnBrk="1" fontAlgn="auto" hangingPunct="1">
              <a:spcBef>
                <a:spcPts val="0"/>
              </a:spcBef>
              <a:spcAft>
                <a:spcPts val="0"/>
              </a:spcAft>
              <a:defRPr/>
            </a:pPr>
            <a:endParaRPr lang="fr-FR" sz="1350">
              <a:solidFill>
                <a:srgbClr val="000000"/>
              </a:solidFill>
              <a:latin typeface="Helvetica 75 Bold"/>
              <a:ea typeface="+mn-ea"/>
            </a:endParaRPr>
          </a:p>
        </p:txBody>
      </p:sp>
      <p:sp>
        <p:nvSpPr>
          <p:cNvPr id="15" name="Text Box 139">
            <a:extLst>
              <a:ext uri="{FF2B5EF4-FFF2-40B4-BE49-F238E27FC236}">
                <a16:creationId xmlns:a16="http://schemas.microsoft.com/office/drawing/2014/main" id="{0E05A9CC-9EC7-4265-BB17-95C07D4EE913}"/>
              </a:ext>
            </a:extLst>
          </p:cNvPr>
          <p:cNvSpPr txBox="1">
            <a:spLocks noChangeArrowheads="1"/>
          </p:cNvSpPr>
          <p:nvPr/>
        </p:nvSpPr>
        <p:spPr bwMode="auto">
          <a:xfrm>
            <a:off x="5273675" y="2580432"/>
            <a:ext cx="1166813" cy="241300"/>
          </a:xfrm>
          <a:prstGeom prst="rect">
            <a:avLst/>
          </a:prstGeom>
          <a:no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975">
                <a:solidFill>
                  <a:srgbClr val="FFFFFF"/>
                </a:solidFill>
                <a:latin typeface="Arial" pitchFamily="34" charset="0"/>
                <a:ea typeface="+mn-ea"/>
                <a:cs typeface="Arial" pitchFamily="34" charset="0"/>
              </a:rPr>
              <a:t>Déploiement</a:t>
            </a:r>
          </a:p>
        </p:txBody>
      </p:sp>
      <p:sp>
        <p:nvSpPr>
          <p:cNvPr id="16" name="Text Box 140">
            <a:extLst>
              <a:ext uri="{FF2B5EF4-FFF2-40B4-BE49-F238E27FC236}">
                <a16:creationId xmlns:a16="http://schemas.microsoft.com/office/drawing/2014/main" id="{879A5FAD-DBF4-4113-9E8E-974048A81FDE}"/>
              </a:ext>
            </a:extLst>
          </p:cNvPr>
          <p:cNvSpPr txBox="1">
            <a:spLocks noChangeArrowheads="1"/>
          </p:cNvSpPr>
          <p:nvPr/>
        </p:nvSpPr>
        <p:spPr bwMode="auto">
          <a:xfrm>
            <a:off x="6659563" y="2580432"/>
            <a:ext cx="1011237" cy="241300"/>
          </a:xfrm>
          <a:prstGeom prst="rect">
            <a:avLst/>
          </a:prstGeom>
          <a:no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975">
                <a:solidFill>
                  <a:srgbClr val="FFFFFF"/>
                </a:solidFill>
                <a:latin typeface="Arial" pitchFamily="34" charset="0"/>
                <a:ea typeface="+mn-ea"/>
                <a:cs typeface="Arial" pitchFamily="34" charset="0"/>
              </a:rPr>
              <a:t>Lancement</a:t>
            </a:r>
          </a:p>
        </p:txBody>
      </p:sp>
      <p:sp>
        <p:nvSpPr>
          <p:cNvPr id="17" name="AutoShape 141">
            <a:extLst>
              <a:ext uri="{FF2B5EF4-FFF2-40B4-BE49-F238E27FC236}">
                <a16:creationId xmlns:a16="http://schemas.microsoft.com/office/drawing/2014/main" id="{61E0947F-30E2-4F00-AB19-7668D8CF7049}"/>
              </a:ext>
            </a:extLst>
          </p:cNvPr>
          <p:cNvSpPr>
            <a:spLocks noChangeArrowheads="1"/>
          </p:cNvSpPr>
          <p:nvPr/>
        </p:nvSpPr>
        <p:spPr bwMode="auto">
          <a:xfrm>
            <a:off x="1084263" y="1832719"/>
            <a:ext cx="523875" cy="306388"/>
          </a:xfrm>
          <a:prstGeom prst="hexagon">
            <a:avLst>
              <a:gd name="adj" fmla="val 40394"/>
              <a:gd name="vf" fmla="val 115470"/>
            </a:avLst>
          </a:prstGeom>
          <a:solidFill>
            <a:schemeClr val="bg1"/>
          </a:solidFill>
          <a:ln w="9525" algn="ctr">
            <a:solidFill>
              <a:schemeClr val="tx2"/>
            </a:solidFill>
            <a:miter lim="800000"/>
            <a:headEnd/>
            <a:tailEnd/>
          </a:ln>
          <a:effectLst/>
        </p:spPr>
        <p:txBody>
          <a:bodyPr wrap="none"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750" b="1" dirty="0">
                <a:solidFill>
                  <a:srgbClr val="000000"/>
                </a:solidFill>
                <a:latin typeface="Arial" pitchFamily="34" charset="0"/>
                <a:ea typeface="+mn-ea"/>
                <a:cs typeface="Arial" pitchFamily="34" charset="0"/>
              </a:rPr>
              <a:t>T -1</a:t>
            </a:r>
          </a:p>
        </p:txBody>
      </p:sp>
      <p:sp>
        <p:nvSpPr>
          <p:cNvPr id="18" name="AutoShape 142">
            <a:extLst>
              <a:ext uri="{FF2B5EF4-FFF2-40B4-BE49-F238E27FC236}">
                <a16:creationId xmlns:a16="http://schemas.microsoft.com/office/drawing/2014/main" id="{3E67D093-D50E-452C-9C53-4A4295D79505}"/>
              </a:ext>
            </a:extLst>
          </p:cNvPr>
          <p:cNvSpPr>
            <a:spLocks noChangeArrowheads="1"/>
          </p:cNvSpPr>
          <p:nvPr/>
        </p:nvSpPr>
        <p:spPr bwMode="auto">
          <a:xfrm>
            <a:off x="2328863" y="1858119"/>
            <a:ext cx="585787" cy="292100"/>
          </a:xfrm>
          <a:prstGeom prst="hexagon">
            <a:avLst>
              <a:gd name="adj" fmla="val 38020"/>
              <a:gd name="vf" fmla="val 115470"/>
            </a:avLst>
          </a:prstGeom>
          <a:solidFill>
            <a:schemeClr val="bg1"/>
          </a:solidFill>
          <a:ln w="9525" algn="ctr">
            <a:solidFill>
              <a:schemeClr val="tx2"/>
            </a:solidFill>
            <a:miter lim="800000"/>
            <a:headEnd/>
            <a:tailEnd/>
          </a:ln>
          <a:effectLst/>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750" b="1">
                <a:solidFill>
                  <a:srgbClr val="000000"/>
                </a:solidFill>
                <a:latin typeface="Arial" pitchFamily="34" charset="0"/>
                <a:ea typeface="+mn-ea"/>
                <a:cs typeface="Arial" pitchFamily="34" charset="0"/>
              </a:rPr>
              <a:t>T 0</a:t>
            </a:r>
          </a:p>
        </p:txBody>
      </p:sp>
      <p:sp>
        <p:nvSpPr>
          <p:cNvPr id="19" name="AutoShape 143">
            <a:extLst>
              <a:ext uri="{FF2B5EF4-FFF2-40B4-BE49-F238E27FC236}">
                <a16:creationId xmlns:a16="http://schemas.microsoft.com/office/drawing/2014/main" id="{3C884AC8-7294-48A0-8FEE-67D93495A71A}"/>
              </a:ext>
            </a:extLst>
          </p:cNvPr>
          <p:cNvSpPr>
            <a:spLocks noChangeArrowheads="1"/>
          </p:cNvSpPr>
          <p:nvPr/>
        </p:nvSpPr>
        <p:spPr bwMode="auto">
          <a:xfrm>
            <a:off x="3632200" y="1858119"/>
            <a:ext cx="585788" cy="292100"/>
          </a:xfrm>
          <a:prstGeom prst="hexagon">
            <a:avLst>
              <a:gd name="adj" fmla="val 38020"/>
              <a:gd name="vf" fmla="val 115470"/>
            </a:avLst>
          </a:prstGeom>
          <a:solidFill>
            <a:schemeClr val="bg1"/>
          </a:solidFill>
          <a:ln w="9525" algn="ctr">
            <a:solidFill>
              <a:schemeClr val="tx2"/>
            </a:solidFill>
            <a:miter lim="800000"/>
            <a:headEnd/>
            <a:tailEnd/>
          </a:ln>
          <a:effectLst/>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750" b="1">
                <a:solidFill>
                  <a:srgbClr val="000000"/>
                </a:solidFill>
                <a:latin typeface="Arial" pitchFamily="34" charset="0"/>
                <a:ea typeface="+mn-ea"/>
                <a:cs typeface="Arial" pitchFamily="34" charset="0"/>
              </a:rPr>
              <a:t>T 1</a:t>
            </a:r>
          </a:p>
        </p:txBody>
      </p:sp>
      <p:sp>
        <p:nvSpPr>
          <p:cNvPr id="20" name="AutoShape 144">
            <a:extLst>
              <a:ext uri="{FF2B5EF4-FFF2-40B4-BE49-F238E27FC236}">
                <a16:creationId xmlns:a16="http://schemas.microsoft.com/office/drawing/2014/main" id="{9DCE4D37-23D9-4E74-8CA9-E48F47B589FB}"/>
              </a:ext>
            </a:extLst>
          </p:cNvPr>
          <p:cNvSpPr>
            <a:spLocks noChangeArrowheads="1"/>
          </p:cNvSpPr>
          <p:nvPr/>
        </p:nvSpPr>
        <p:spPr bwMode="auto">
          <a:xfrm>
            <a:off x="4916488" y="1858119"/>
            <a:ext cx="587375" cy="292100"/>
          </a:xfrm>
          <a:prstGeom prst="hexagon">
            <a:avLst>
              <a:gd name="adj" fmla="val 38020"/>
              <a:gd name="vf" fmla="val 115470"/>
            </a:avLst>
          </a:prstGeom>
          <a:solidFill>
            <a:schemeClr val="bg1"/>
          </a:solidFill>
          <a:ln w="9525" algn="ctr">
            <a:solidFill>
              <a:schemeClr val="tx2"/>
            </a:solidFill>
            <a:miter lim="800000"/>
            <a:headEnd/>
            <a:tailEnd/>
          </a:ln>
          <a:effectLst/>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750" b="1">
                <a:solidFill>
                  <a:srgbClr val="000000"/>
                </a:solidFill>
                <a:latin typeface="Arial" pitchFamily="34" charset="0"/>
                <a:ea typeface="+mn-ea"/>
                <a:cs typeface="Arial" pitchFamily="34" charset="0"/>
              </a:rPr>
              <a:t>T 2</a:t>
            </a:r>
          </a:p>
        </p:txBody>
      </p:sp>
      <p:sp>
        <p:nvSpPr>
          <p:cNvPr id="21" name="AutoShape 145">
            <a:extLst>
              <a:ext uri="{FF2B5EF4-FFF2-40B4-BE49-F238E27FC236}">
                <a16:creationId xmlns:a16="http://schemas.microsoft.com/office/drawing/2014/main" id="{5CC1900B-6CDE-419E-B66D-214FD054C346}"/>
              </a:ext>
            </a:extLst>
          </p:cNvPr>
          <p:cNvSpPr>
            <a:spLocks noChangeArrowheads="1"/>
          </p:cNvSpPr>
          <p:nvPr/>
        </p:nvSpPr>
        <p:spPr bwMode="auto">
          <a:xfrm>
            <a:off x="6216650" y="1858119"/>
            <a:ext cx="585788" cy="292100"/>
          </a:xfrm>
          <a:prstGeom prst="hexagon">
            <a:avLst>
              <a:gd name="adj" fmla="val 38020"/>
              <a:gd name="vf" fmla="val 115470"/>
            </a:avLst>
          </a:prstGeom>
          <a:solidFill>
            <a:schemeClr val="bg1"/>
          </a:solidFill>
          <a:ln w="9525" algn="ctr">
            <a:solidFill>
              <a:schemeClr val="tx2"/>
            </a:solidFill>
            <a:miter lim="800000"/>
            <a:headEnd/>
            <a:tailEnd/>
          </a:ln>
          <a:effectLst/>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750" b="1">
                <a:solidFill>
                  <a:srgbClr val="000000"/>
                </a:solidFill>
                <a:latin typeface="Arial" pitchFamily="34" charset="0"/>
                <a:ea typeface="+mn-ea"/>
                <a:cs typeface="Arial" pitchFamily="34" charset="0"/>
              </a:rPr>
              <a:t>T 3</a:t>
            </a:r>
          </a:p>
        </p:txBody>
      </p:sp>
      <p:sp>
        <p:nvSpPr>
          <p:cNvPr id="22" name="AutoShape 146">
            <a:extLst>
              <a:ext uri="{FF2B5EF4-FFF2-40B4-BE49-F238E27FC236}">
                <a16:creationId xmlns:a16="http://schemas.microsoft.com/office/drawing/2014/main" id="{416013FF-77F8-436D-B0F1-09CB31CE5F61}"/>
              </a:ext>
            </a:extLst>
          </p:cNvPr>
          <p:cNvSpPr>
            <a:spLocks noChangeArrowheads="1"/>
          </p:cNvSpPr>
          <p:nvPr/>
        </p:nvSpPr>
        <p:spPr bwMode="auto">
          <a:xfrm>
            <a:off x="7421563" y="1858119"/>
            <a:ext cx="587375" cy="292100"/>
          </a:xfrm>
          <a:prstGeom prst="hexagon">
            <a:avLst>
              <a:gd name="adj" fmla="val 38020"/>
              <a:gd name="vf" fmla="val 115470"/>
            </a:avLst>
          </a:prstGeom>
          <a:solidFill>
            <a:schemeClr val="bg1"/>
          </a:solidFill>
          <a:ln w="9525" algn="ctr">
            <a:solidFill>
              <a:schemeClr val="tx2"/>
            </a:solidFill>
            <a:miter lim="800000"/>
            <a:headEnd/>
            <a:tailEnd/>
          </a:ln>
          <a:effectLst/>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750" b="1">
                <a:solidFill>
                  <a:srgbClr val="000000"/>
                </a:solidFill>
                <a:latin typeface="Arial" pitchFamily="34" charset="0"/>
                <a:ea typeface="+mn-ea"/>
                <a:cs typeface="Arial" pitchFamily="34" charset="0"/>
              </a:rPr>
              <a:t>T 4</a:t>
            </a:r>
          </a:p>
        </p:txBody>
      </p:sp>
      <p:sp>
        <p:nvSpPr>
          <p:cNvPr id="23" name="Text Box 148">
            <a:extLst>
              <a:ext uri="{FF2B5EF4-FFF2-40B4-BE49-F238E27FC236}">
                <a16:creationId xmlns:a16="http://schemas.microsoft.com/office/drawing/2014/main" id="{969EA73C-AD7D-4419-8480-A596FD5CD7F9}"/>
              </a:ext>
            </a:extLst>
          </p:cNvPr>
          <p:cNvSpPr txBox="1">
            <a:spLocks noChangeArrowheads="1"/>
          </p:cNvSpPr>
          <p:nvPr/>
        </p:nvSpPr>
        <p:spPr bwMode="auto">
          <a:xfrm>
            <a:off x="1379538" y="3129707"/>
            <a:ext cx="1209675" cy="138063"/>
          </a:xfrm>
          <a:prstGeom prst="rect">
            <a:avLst/>
          </a:prstGeom>
          <a:solidFill>
            <a:schemeClr val="bg1"/>
          </a:solidFill>
          <a:ln w="9525" algn="ctr">
            <a:solidFill>
              <a:schemeClr val="hlink"/>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900">
                <a:solidFill>
                  <a:srgbClr val="000000"/>
                </a:solidFill>
                <a:latin typeface="Arial" pitchFamily="34" charset="0"/>
                <a:ea typeface="+mn-ea"/>
                <a:cs typeface="Arial" pitchFamily="34" charset="0"/>
              </a:rPr>
              <a:t>Contribution aux RFP</a:t>
            </a:r>
          </a:p>
        </p:txBody>
      </p:sp>
      <p:sp>
        <p:nvSpPr>
          <p:cNvPr id="24" name="Text Box 149">
            <a:extLst>
              <a:ext uri="{FF2B5EF4-FFF2-40B4-BE49-F238E27FC236}">
                <a16:creationId xmlns:a16="http://schemas.microsoft.com/office/drawing/2014/main" id="{5B06F46D-E8DF-416E-9BDC-AB10922FDC5F}"/>
              </a:ext>
            </a:extLst>
          </p:cNvPr>
          <p:cNvSpPr txBox="1">
            <a:spLocks noChangeArrowheads="1"/>
          </p:cNvSpPr>
          <p:nvPr/>
        </p:nvSpPr>
        <p:spPr bwMode="auto">
          <a:xfrm>
            <a:off x="1382713" y="3321794"/>
            <a:ext cx="2486025" cy="138063"/>
          </a:xfrm>
          <a:prstGeom prst="rect">
            <a:avLst/>
          </a:prstGeom>
          <a:solidFill>
            <a:schemeClr val="bg1"/>
          </a:solidFill>
          <a:ln w="9525" algn="ctr">
            <a:solidFill>
              <a:schemeClr val="hlink"/>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900">
                <a:solidFill>
                  <a:srgbClr val="000000"/>
                </a:solidFill>
                <a:latin typeface="Arial" pitchFamily="34" charset="0"/>
                <a:ea typeface="+mn-ea"/>
                <a:cs typeface="Arial" pitchFamily="34" charset="0"/>
              </a:rPr>
              <a:t>Sensibilisation et Formation MOA, MOE</a:t>
            </a:r>
          </a:p>
        </p:txBody>
      </p:sp>
      <p:sp>
        <p:nvSpPr>
          <p:cNvPr id="25" name="Text Box 150">
            <a:extLst>
              <a:ext uri="{FF2B5EF4-FFF2-40B4-BE49-F238E27FC236}">
                <a16:creationId xmlns:a16="http://schemas.microsoft.com/office/drawing/2014/main" id="{134B2BE6-0B41-4B4C-8F73-4AB0F85953D0}"/>
              </a:ext>
            </a:extLst>
          </p:cNvPr>
          <p:cNvSpPr txBox="1">
            <a:spLocks noChangeArrowheads="1"/>
          </p:cNvSpPr>
          <p:nvPr/>
        </p:nvSpPr>
        <p:spPr bwMode="auto">
          <a:xfrm>
            <a:off x="2646363" y="3504357"/>
            <a:ext cx="1262062" cy="248863"/>
          </a:xfrm>
          <a:prstGeom prst="rect">
            <a:avLst/>
          </a:prstGeom>
          <a:solidFill>
            <a:schemeClr val="bg1"/>
          </a:solidFill>
          <a:ln w="9525" algn="ctr">
            <a:solidFill>
              <a:schemeClr val="hlink"/>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900">
                <a:solidFill>
                  <a:srgbClr val="000000"/>
                </a:solidFill>
                <a:latin typeface="Arial" pitchFamily="34" charset="0"/>
                <a:ea typeface="+mn-ea"/>
                <a:cs typeface="Arial" pitchFamily="34" charset="0"/>
              </a:rPr>
              <a:t>Préconisations techniques</a:t>
            </a:r>
          </a:p>
        </p:txBody>
      </p:sp>
      <p:sp>
        <p:nvSpPr>
          <p:cNvPr id="26" name="Text Box 151">
            <a:extLst>
              <a:ext uri="{FF2B5EF4-FFF2-40B4-BE49-F238E27FC236}">
                <a16:creationId xmlns:a16="http://schemas.microsoft.com/office/drawing/2014/main" id="{6579B33E-3DB7-45F4-971C-B07781DD0F52}"/>
              </a:ext>
            </a:extLst>
          </p:cNvPr>
          <p:cNvSpPr txBox="1">
            <a:spLocks noChangeArrowheads="1"/>
          </p:cNvSpPr>
          <p:nvPr/>
        </p:nvSpPr>
        <p:spPr bwMode="auto">
          <a:xfrm>
            <a:off x="2644775" y="3907063"/>
            <a:ext cx="1263650" cy="248863"/>
          </a:xfrm>
          <a:prstGeom prst="rect">
            <a:avLst/>
          </a:prstGeom>
          <a:solidFill>
            <a:schemeClr val="bg1"/>
          </a:solidFill>
          <a:ln w="9525" algn="ctr">
            <a:solidFill>
              <a:schemeClr val="hlink"/>
            </a:solidFill>
            <a:miter lim="800000"/>
            <a:headEnd/>
            <a:tailEnd/>
          </a:ln>
          <a:effectLst/>
        </p:spPr>
        <p:txBody>
          <a:bodyPr lIns="0" tIns="27000" rIns="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900" dirty="0">
                <a:solidFill>
                  <a:srgbClr val="000000"/>
                </a:solidFill>
                <a:latin typeface="Arial" pitchFamily="34" charset="0"/>
                <a:ea typeface="+mn-ea"/>
                <a:cs typeface="Arial" pitchFamily="34" charset="0"/>
              </a:rPr>
              <a:t>Validation interface graphique</a:t>
            </a:r>
          </a:p>
        </p:txBody>
      </p:sp>
      <p:sp>
        <p:nvSpPr>
          <p:cNvPr id="27" name="Text Box 152">
            <a:extLst>
              <a:ext uri="{FF2B5EF4-FFF2-40B4-BE49-F238E27FC236}">
                <a16:creationId xmlns:a16="http://schemas.microsoft.com/office/drawing/2014/main" id="{9A60CFB6-CDEB-4FBF-BECD-637DF63D67B3}"/>
              </a:ext>
            </a:extLst>
          </p:cNvPr>
          <p:cNvSpPr txBox="1">
            <a:spLocks noChangeArrowheads="1"/>
          </p:cNvSpPr>
          <p:nvPr/>
        </p:nvSpPr>
        <p:spPr bwMode="auto">
          <a:xfrm>
            <a:off x="3933825" y="2983657"/>
            <a:ext cx="2565400" cy="138063"/>
          </a:xfrm>
          <a:prstGeom prst="rect">
            <a:avLst/>
          </a:prstGeom>
          <a:solidFill>
            <a:schemeClr val="bg1"/>
          </a:solidFill>
          <a:ln w="9525" algn="ctr">
            <a:solidFill>
              <a:schemeClr val="hlink"/>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900">
                <a:solidFill>
                  <a:srgbClr val="000000"/>
                </a:solidFill>
                <a:latin typeface="Arial" pitchFamily="34" charset="0"/>
                <a:ea typeface="+mn-ea"/>
                <a:cs typeface="Arial" pitchFamily="34" charset="0"/>
              </a:rPr>
              <a:t>Audit du prototype (Technique et Utilisateur)</a:t>
            </a:r>
          </a:p>
        </p:txBody>
      </p:sp>
      <p:sp>
        <p:nvSpPr>
          <p:cNvPr id="28" name="Text Box 153">
            <a:extLst>
              <a:ext uri="{FF2B5EF4-FFF2-40B4-BE49-F238E27FC236}">
                <a16:creationId xmlns:a16="http://schemas.microsoft.com/office/drawing/2014/main" id="{BD4A0652-11BB-4B85-9EFE-149A52A94F75}"/>
              </a:ext>
            </a:extLst>
          </p:cNvPr>
          <p:cNvSpPr txBox="1">
            <a:spLocks noChangeArrowheads="1"/>
          </p:cNvSpPr>
          <p:nvPr/>
        </p:nvSpPr>
        <p:spPr bwMode="auto">
          <a:xfrm>
            <a:off x="3941763" y="3334494"/>
            <a:ext cx="2547937" cy="138063"/>
          </a:xfrm>
          <a:prstGeom prst="rect">
            <a:avLst/>
          </a:prstGeom>
          <a:solidFill>
            <a:schemeClr val="bg1"/>
          </a:solidFill>
          <a:ln w="9525" algn="ctr">
            <a:solidFill>
              <a:schemeClr val="hlink"/>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900">
                <a:solidFill>
                  <a:srgbClr val="000000"/>
                </a:solidFill>
                <a:latin typeface="Arial" pitchFamily="34" charset="0"/>
                <a:ea typeface="+mn-ea"/>
                <a:cs typeface="Arial" pitchFamily="34" charset="0"/>
              </a:rPr>
              <a:t>Accompagnement</a:t>
            </a:r>
          </a:p>
        </p:txBody>
      </p:sp>
      <p:sp>
        <p:nvSpPr>
          <p:cNvPr id="29" name="Text Box 154">
            <a:extLst>
              <a:ext uri="{FF2B5EF4-FFF2-40B4-BE49-F238E27FC236}">
                <a16:creationId xmlns:a16="http://schemas.microsoft.com/office/drawing/2014/main" id="{32C78645-F3F0-4C15-BDAA-F0308C42A60B}"/>
              </a:ext>
            </a:extLst>
          </p:cNvPr>
          <p:cNvSpPr txBox="1">
            <a:spLocks noChangeArrowheads="1"/>
          </p:cNvSpPr>
          <p:nvPr/>
        </p:nvSpPr>
        <p:spPr bwMode="auto">
          <a:xfrm>
            <a:off x="6534150" y="2978894"/>
            <a:ext cx="1276350" cy="248863"/>
          </a:xfrm>
          <a:prstGeom prst="rect">
            <a:avLst/>
          </a:prstGeom>
          <a:solidFill>
            <a:schemeClr val="bg1"/>
          </a:solidFill>
          <a:ln w="9525" algn="ctr">
            <a:solidFill>
              <a:schemeClr val="hlink"/>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900">
                <a:solidFill>
                  <a:srgbClr val="000000"/>
                </a:solidFill>
                <a:latin typeface="Arial" pitchFamily="34" charset="0"/>
                <a:ea typeface="+mn-ea"/>
                <a:cs typeface="Arial" pitchFamily="34" charset="0"/>
              </a:rPr>
              <a:t>Suivi des modifications et évolution</a:t>
            </a:r>
          </a:p>
        </p:txBody>
      </p:sp>
      <p:sp>
        <p:nvSpPr>
          <p:cNvPr id="30" name="Rectangle 155">
            <a:extLst>
              <a:ext uri="{FF2B5EF4-FFF2-40B4-BE49-F238E27FC236}">
                <a16:creationId xmlns:a16="http://schemas.microsoft.com/office/drawing/2014/main" id="{05C301EF-AA03-4229-B81C-A2F599C0D3B1}"/>
              </a:ext>
            </a:extLst>
          </p:cNvPr>
          <p:cNvSpPr>
            <a:spLocks noChangeArrowheads="1"/>
          </p:cNvSpPr>
          <p:nvPr/>
        </p:nvSpPr>
        <p:spPr bwMode="auto">
          <a:xfrm>
            <a:off x="1328738" y="2199432"/>
            <a:ext cx="1284287" cy="404812"/>
          </a:xfrm>
          <a:prstGeom prst="rect">
            <a:avLst/>
          </a:prstGeom>
          <a:solidFill>
            <a:srgbClr val="F9C37B"/>
          </a:solid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r>
              <a:rPr lang="fr-FR" altLang="fr-FR" sz="675" dirty="0">
                <a:solidFill>
                  <a:srgbClr val="000000"/>
                </a:solidFill>
                <a:latin typeface="Arial" pitchFamily="34" charset="0"/>
                <a:ea typeface="+mn-ea"/>
              </a:rPr>
              <a:t>Comprendre le besoin et analyser la situation de référence</a:t>
            </a:r>
          </a:p>
        </p:txBody>
      </p:sp>
      <p:sp>
        <p:nvSpPr>
          <p:cNvPr id="31" name="Rectangle 156">
            <a:extLst>
              <a:ext uri="{FF2B5EF4-FFF2-40B4-BE49-F238E27FC236}">
                <a16:creationId xmlns:a16="http://schemas.microsoft.com/office/drawing/2014/main" id="{F481803F-BCDE-4D68-9489-95814FEBEB37}"/>
              </a:ext>
            </a:extLst>
          </p:cNvPr>
          <p:cNvSpPr>
            <a:spLocks noChangeArrowheads="1"/>
          </p:cNvSpPr>
          <p:nvPr/>
        </p:nvSpPr>
        <p:spPr bwMode="auto">
          <a:xfrm>
            <a:off x="2636838" y="2201019"/>
            <a:ext cx="1268412" cy="403225"/>
          </a:xfrm>
          <a:prstGeom prst="rect">
            <a:avLst/>
          </a:prstGeom>
          <a:solidFill>
            <a:srgbClr val="F9C37B"/>
          </a:solid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r>
              <a:rPr lang="fr-FR" altLang="fr-FR" sz="675">
                <a:solidFill>
                  <a:srgbClr val="000000"/>
                </a:solidFill>
                <a:latin typeface="Arial" pitchFamily="34" charset="0"/>
                <a:ea typeface="+mn-ea"/>
              </a:rPr>
              <a:t>Elaborer les spécifications fonctionnelles et les spécifications d’interface</a:t>
            </a:r>
          </a:p>
        </p:txBody>
      </p:sp>
      <p:sp>
        <p:nvSpPr>
          <p:cNvPr id="32" name="Rectangle 157">
            <a:extLst>
              <a:ext uri="{FF2B5EF4-FFF2-40B4-BE49-F238E27FC236}">
                <a16:creationId xmlns:a16="http://schemas.microsoft.com/office/drawing/2014/main" id="{46FB0399-4B62-4883-9A7A-A07EA4F505CD}"/>
              </a:ext>
            </a:extLst>
          </p:cNvPr>
          <p:cNvSpPr>
            <a:spLocks noChangeArrowheads="1"/>
          </p:cNvSpPr>
          <p:nvPr/>
        </p:nvSpPr>
        <p:spPr bwMode="auto">
          <a:xfrm>
            <a:off x="3929063" y="2199432"/>
            <a:ext cx="1270000" cy="404812"/>
          </a:xfrm>
          <a:prstGeom prst="rect">
            <a:avLst/>
          </a:prstGeom>
          <a:solidFill>
            <a:srgbClr val="F9C37B"/>
          </a:solid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r>
              <a:rPr lang="fr-FR" altLang="fr-FR" sz="675">
                <a:solidFill>
                  <a:srgbClr val="000000"/>
                </a:solidFill>
                <a:latin typeface="Arial" pitchFamily="34" charset="0"/>
                <a:ea typeface="+mn-ea"/>
              </a:rPr>
              <a:t>Matérialiser les solutions et les modifier selon les feed-backs utilisateurs </a:t>
            </a:r>
          </a:p>
        </p:txBody>
      </p:sp>
      <p:sp>
        <p:nvSpPr>
          <p:cNvPr id="33" name="Rectangle 158">
            <a:extLst>
              <a:ext uri="{FF2B5EF4-FFF2-40B4-BE49-F238E27FC236}">
                <a16:creationId xmlns:a16="http://schemas.microsoft.com/office/drawing/2014/main" id="{EF4C7307-DBC6-4FAD-8CD7-2DE3E331F100}"/>
              </a:ext>
            </a:extLst>
          </p:cNvPr>
          <p:cNvSpPr>
            <a:spLocks noChangeArrowheads="1"/>
          </p:cNvSpPr>
          <p:nvPr/>
        </p:nvSpPr>
        <p:spPr bwMode="auto">
          <a:xfrm>
            <a:off x="5227638" y="2212132"/>
            <a:ext cx="1268412" cy="403225"/>
          </a:xfrm>
          <a:prstGeom prst="rect">
            <a:avLst/>
          </a:prstGeom>
          <a:solidFill>
            <a:srgbClr val="F9C37B"/>
          </a:solidFill>
          <a:ln>
            <a:noFill/>
          </a:ln>
          <a:effectLst/>
        </p:spPr>
        <p:txBody>
          <a:bodyPr lIns="40500" rIns="4050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r>
              <a:rPr lang="fr-FR" altLang="fr-FR" sz="675">
                <a:solidFill>
                  <a:srgbClr val="000000"/>
                </a:solidFill>
                <a:latin typeface="Arial" pitchFamily="34" charset="0"/>
                <a:ea typeface="+mn-ea"/>
              </a:rPr>
              <a:t>Evaluer les solutions conçues et la satisfaction des objectifs utilisateurs &amp; organisationnels</a:t>
            </a:r>
          </a:p>
        </p:txBody>
      </p:sp>
      <p:sp>
        <p:nvSpPr>
          <p:cNvPr id="34" name="Rectangle 159">
            <a:extLst>
              <a:ext uri="{FF2B5EF4-FFF2-40B4-BE49-F238E27FC236}">
                <a16:creationId xmlns:a16="http://schemas.microsoft.com/office/drawing/2014/main" id="{E575A064-AF1C-4D4C-9FB6-4BE33CD978B0}"/>
              </a:ext>
            </a:extLst>
          </p:cNvPr>
          <p:cNvSpPr>
            <a:spLocks noChangeArrowheads="1"/>
          </p:cNvSpPr>
          <p:nvPr/>
        </p:nvSpPr>
        <p:spPr bwMode="auto">
          <a:xfrm>
            <a:off x="6524625" y="2210544"/>
            <a:ext cx="1290638" cy="403225"/>
          </a:xfrm>
          <a:prstGeom prst="rect">
            <a:avLst/>
          </a:prstGeom>
          <a:solidFill>
            <a:srgbClr val="F9C37B"/>
          </a:solid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r>
              <a:rPr lang="fr-FR" altLang="fr-FR" sz="675">
                <a:solidFill>
                  <a:srgbClr val="000000"/>
                </a:solidFill>
                <a:latin typeface="Arial" pitchFamily="34" charset="0"/>
                <a:ea typeface="+mn-ea"/>
              </a:rPr>
              <a:t>Elaborer les spécifications fonctionnelles et les spécifications d’interface</a:t>
            </a:r>
          </a:p>
        </p:txBody>
      </p:sp>
      <p:sp>
        <p:nvSpPr>
          <p:cNvPr id="35" name="Rectangle 160">
            <a:extLst>
              <a:ext uri="{FF2B5EF4-FFF2-40B4-BE49-F238E27FC236}">
                <a16:creationId xmlns:a16="http://schemas.microsoft.com/office/drawing/2014/main" id="{CD3C560F-AEAD-4968-83F4-3A9174CD001D}"/>
              </a:ext>
            </a:extLst>
          </p:cNvPr>
          <p:cNvSpPr>
            <a:spLocks noChangeArrowheads="1"/>
          </p:cNvSpPr>
          <p:nvPr/>
        </p:nvSpPr>
        <p:spPr bwMode="auto">
          <a:xfrm>
            <a:off x="3913188" y="2540744"/>
            <a:ext cx="12700" cy="350838"/>
          </a:xfrm>
          <a:prstGeom prst="rect">
            <a:avLst/>
          </a:prstGeom>
          <a:solidFill>
            <a:schemeClr val="bg1"/>
          </a:solidFill>
          <a:ln w="9525">
            <a:solidFill>
              <a:schemeClr val="bg1"/>
            </a:solidFill>
            <a:miter lim="800000"/>
            <a:headEnd/>
            <a:tailEnd/>
          </a:ln>
          <a:effectLst/>
        </p:spPr>
        <p:txBody>
          <a:bodyPr wrap="none" anchor="ct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endParaRPr lang="fr-FR" altLang="fr-FR" sz="1500">
              <a:solidFill>
                <a:srgbClr val="000000"/>
              </a:solidFill>
              <a:ea typeface="+mn-ea"/>
            </a:endParaRPr>
          </a:p>
        </p:txBody>
      </p:sp>
      <p:sp>
        <p:nvSpPr>
          <p:cNvPr id="36" name="Rectangle 161">
            <a:extLst>
              <a:ext uri="{FF2B5EF4-FFF2-40B4-BE49-F238E27FC236}">
                <a16:creationId xmlns:a16="http://schemas.microsoft.com/office/drawing/2014/main" id="{3CEBB13B-A721-4E60-B7AB-FA712B8C6601}"/>
              </a:ext>
            </a:extLst>
          </p:cNvPr>
          <p:cNvSpPr>
            <a:spLocks noChangeArrowheads="1"/>
          </p:cNvSpPr>
          <p:nvPr/>
        </p:nvSpPr>
        <p:spPr bwMode="auto">
          <a:xfrm>
            <a:off x="2617788" y="2545507"/>
            <a:ext cx="12700" cy="350837"/>
          </a:xfrm>
          <a:prstGeom prst="rect">
            <a:avLst/>
          </a:prstGeom>
          <a:solidFill>
            <a:schemeClr val="bg1"/>
          </a:solidFill>
          <a:ln w="9525">
            <a:solidFill>
              <a:schemeClr val="bg1"/>
            </a:solidFill>
            <a:miter lim="800000"/>
            <a:headEnd/>
            <a:tailEnd/>
          </a:ln>
          <a:effectLst/>
        </p:spPr>
        <p:txBody>
          <a:bodyPr wrap="none" anchor="ct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endParaRPr lang="fr-FR" altLang="fr-FR" sz="1500">
              <a:solidFill>
                <a:srgbClr val="000000"/>
              </a:solidFill>
              <a:ea typeface="+mn-ea"/>
            </a:endParaRPr>
          </a:p>
        </p:txBody>
      </p:sp>
      <p:sp>
        <p:nvSpPr>
          <p:cNvPr id="37" name="Rectangle 162">
            <a:extLst>
              <a:ext uri="{FF2B5EF4-FFF2-40B4-BE49-F238E27FC236}">
                <a16:creationId xmlns:a16="http://schemas.microsoft.com/office/drawing/2014/main" id="{BE9ADAC5-2E5A-4676-857A-0AFD8B1545C1}"/>
              </a:ext>
            </a:extLst>
          </p:cNvPr>
          <p:cNvSpPr>
            <a:spLocks noChangeArrowheads="1"/>
          </p:cNvSpPr>
          <p:nvPr/>
        </p:nvSpPr>
        <p:spPr bwMode="auto">
          <a:xfrm>
            <a:off x="6505575" y="2526457"/>
            <a:ext cx="12700" cy="350837"/>
          </a:xfrm>
          <a:prstGeom prst="rect">
            <a:avLst/>
          </a:prstGeom>
          <a:solidFill>
            <a:schemeClr val="bg1"/>
          </a:solidFill>
          <a:ln w="9525">
            <a:solidFill>
              <a:schemeClr val="bg1"/>
            </a:solidFill>
            <a:miter lim="800000"/>
            <a:headEnd/>
            <a:tailEnd/>
          </a:ln>
          <a:effectLst/>
        </p:spPr>
        <p:txBody>
          <a:bodyPr wrap="none" anchor="ct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endParaRPr lang="fr-FR" altLang="fr-FR" sz="1500">
              <a:solidFill>
                <a:srgbClr val="000000"/>
              </a:solidFill>
              <a:ea typeface="+mn-ea"/>
            </a:endParaRPr>
          </a:p>
        </p:txBody>
      </p:sp>
      <p:sp>
        <p:nvSpPr>
          <p:cNvPr id="38" name="Rectangle 163">
            <a:extLst>
              <a:ext uri="{FF2B5EF4-FFF2-40B4-BE49-F238E27FC236}">
                <a16:creationId xmlns:a16="http://schemas.microsoft.com/office/drawing/2014/main" id="{18084022-598B-4788-A0A4-3713D99218A2}"/>
              </a:ext>
            </a:extLst>
          </p:cNvPr>
          <p:cNvSpPr>
            <a:spLocks noChangeArrowheads="1"/>
          </p:cNvSpPr>
          <p:nvPr/>
        </p:nvSpPr>
        <p:spPr bwMode="auto">
          <a:xfrm>
            <a:off x="5203825" y="2545507"/>
            <a:ext cx="12700" cy="350837"/>
          </a:xfrm>
          <a:prstGeom prst="rect">
            <a:avLst/>
          </a:prstGeom>
          <a:solidFill>
            <a:schemeClr val="bg1"/>
          </a:solidFill>
          <a:ln w="9525">
            <a:solidFill>
              <a:schemeClr val="bg1"/>
            </a:solidFill>
            <a:miter lim="800000"/>
            <a:headEnd/>
            <a:tailEnd/>
          </a:ln>
          <a:effectLst/>
        </p:spPr>
        <p:txBody>
          <a:bodyPr wrap="none" anchor="ct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endParaRPr lang="fr-FR" altLang="fr-FR" sz="1500">
              <a:solidFill>
                <a:srgbClr val="000000"/>
              </a:solidFill>
              <a:ea typeface="+mn-ea"/>
            </a:endParaRPr>
          </a:p>
        </p:txBody>
      </p:sp>
      <p:sp>
        <p:nvSpPr>
          <p:cNvPr id="39" name="Text Box 164">
            <a:extLst>
              <a:ext uri="{FF2B5EF4-FFF2-40B4-BE49-F238E27FC236}">
                <a16:creationId xmlns:a16="http://schemas.microsoft.com/office/drawing/2014/main" id="{8659CB0D-6D74-427B-9B53-1AB11B47FEFE}"/>
              </a:ext>
            </a:extLst>
          </p:cNvPr>
          <p:cNvSpPr txBox="1">
            <a:spLocks noChangeArrowheads="1"/>
          </p:cNvSpPr>
          <p:nvPr/>
        </p:nvSpPr>
        <p:spPr bwMode="auto">
          <a:xfrm>
            <a:off x="1363663" y="4195095"/>
            <a:ext cx="1227137" cy="248863"/>
          </a:xfrm>
          <a:prstGeom prst="rect">
            <a:avLst/>
          </a:prstGeom>
          <a:solidFill>
            <a:schemeClr val="bg1"/>
          </a:solidFill>
          <a:ln w="9525" algn="ctr">
            <a:solidFill>
              <a:schemeClr val="hlink"/>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900">
                <a:solidFill>
                  <a:srgbClr val="000000"/>
                </a:solidFill>
                <a:latin typeface="Arial" pitchFamily="34" charset="0"/>
                <a:ea typeface="+mn-ea"/>
                <a:cs typeface="Arial" pitchFamily="34" charset="0"/>
              </a:rPr>
              <a:t>Cahier des charges accessibilité </a:t>
            </a:r>
          </a:p>
        </p:txBody>
      </p:sp>
    </p:spTree>
  </p:cSld>
  <p:clrMapOvr>
    <a:masterClrMapping/>
  </p:clrMapOvr>
  <p:transition spd="med">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re 4">
            <a:extLst>
              <a:ext uri="{FF2B5EF4-FFF2-40B4-BE49-F238E27FC236}">
                <a16:creationId xmlns:a16="http://schemas.microsoft.com/office/drawing/2014/main" id="{926CD59C-0319-4411-9C2B-8BAB4D0FCCF6}"/>
              </a:ext>
            </a:extLst>
          </p:cNvPr>
          <p:cNvSpPr>
            <a:spLocks noGrp="1"/>
          </p:cNvSpPr>
          <p:nvPr>
            <p:ph type="title"/>
          </p:nvPr>
        </p:nvSpPr>
        <p:spPr/>
        <p:txBody>
          <a:bodyPr/>
          <a:lstStyle/>
          <a:p>
            <a:pPr>
              <a:spcAft>
                <a:spcPct val="0"/>
              </a:spcAft>
            </a:pPr>
            <a:r>
              <a:rPr lang="fr-FR" altLang="fr-FR"/>
              <a:t>Phase de démarrage et planification</a:t>
            </a:r>
          </a:p>
        </p:txBody>
      </p:sp>
      <p:sp>
        <p:nvSpPr>
          <p:cNvPr id="90116" name="Rectangle 5">
            <a:extLst>
              <a:ext uri="{FF2B5EF4-FFF2-40B4-BE49-F238E27FC236}">
                <a16:creationId xmlns:a16="http://schemas.microsoft.com/office/drawing/2014/main" id="{97A3E287-1C2F-424B-A0FB-B840BF748C96}"/>
              </a:ext>
            </a:extLst>
          </p:cNvPr>
          <p:cNvSpPr>
            <a:spLocks noChangeArrowheads="1"/>
          </p:cNvSpPr>
          <p:nvPr/>
        </p:nvSpPr>
        <p:spPr bwMode="auto">
          <a:xfrm>
            <a:off x="339725" y="670561"/>
            <a:ext cx="6748662" cy="4075434"/>
          </a:xfrm>
          <a:prstGeom prst="rect">
            <a:avLst/>
          </a:prstGeom>
          <a:noFill/>
          <a:ln>
            <a:noFill/>
          </a:ln>
          <a:effectLst/>
        </p:spPr>
        <p:txBody>
          <a:bodyPr wrap="square" tIns="126960" anchor="ctr">
            <a:spAutoFit/>
          </a:bodyPr>
          <a:lstStyle/>
          <a:p>
            <a:pPr marL="285750" indent="-285750">
              <a:buFont typeface="Wingdings" panose="05000000000000000000" pitchFamily="2" charset="2"/>
              <a:buChar char="Ø"/>
              <a:defRPr/>
            </a:pPr>
            <a:r>
              <a:rPr lang="fr-FR" altLang="fr-FR" sz="1600" dirty="0">
                <a:solidFill>
                  <a:schemeClr val="bg1"/>
                </a:solidFill>
                <a:latin typeface="+mj-lt"/>
                <a:ea typeface="ＭＳ Ｐゴシック" panose="020B0600070205080204" pitchFamily="34" charset="-128"/>
                <a:cs typeface="Times New Roman" panose="02020603050405020304" pitchFamily="18" charset="0"/>
              </a:rPr>
              <a:t>Organiser une réunion de qualification avec un expert accessibilité pour mieux cerner les besoins de formation et de support suivant la maturité de l’équipe, les technologies (web, mobile, …) et méthodologies du projet. </a:t>
            </a:r>
          </a:p>
          <a:p>
            <a:pPr marL="285750" indent="-285750">
              <a:buFont typeface="Wingdings" panose="05000000000000000000" pitchFamily="2" charset="2"/>
              <a:buChar char="Ø"/>
              <a:defRPr/>
            </a:pPr>
            <a:endParaRPr lang="fr-FR" altLang="fr-FR" sz="1600" dirty="0">
              <a:solidFill>
                <a:schemeClr val="bg1"/>
              </a:solidFill>
              <a:latin typeface="+mj-lt"/>
              <a:ea typeface="ＭＳ Ｐゴシック" panose="020B0600070205080204" pitchFamily="34" charset="-128"/>
              <a:cs typeface="Times New Roman" panose="02020603050405020304" pitchFamily="18" charset="0"/>
            </a:endParaRPr>
          </a:p>
          <a:p>
            <a:pPr marL="285750" indent="-285750">
              <a:buFont typeface="Wingdings" panose="05000000000000000000" pitchFamily="2" charset="2"/>
              <a:buChar char="Ø"/>
              <a:defRPr/>
            </a:pPr>
            <a:r>
              <a:rPr lang="fr-FR" altLang="fr-FR" sz="1600" dirty="0">
                <a:solidFill>
                  <a:schemeClr val="bg1"/>
                </a:solidFill>
                <a:latin typeface="+mj-lt"/>
                <a:ea typeface="ＭＳ Ｐゴシック" panose="020B0600070205080204" pitchFamily="34" charset="-128"/>
                <a:cs typeface="Times New Roman" panose="02020603050405020304" pitchFamily="18" charset="0"/>
              </a:rPr>
              <a:t>Sensibiliser et former à l’accessibilité (ressources projet, internes et externes) </a:t>
            </a:r>
            <a:r>
              <a:rPr lang="fr-FR" altLang="fr-FR" dirty="0">
                <a:solidFill>
                  <a:schemeClr val="bg1"/>
                </a:solidFill>
                <a:latin typeface="+mj-lt"/>
                <a:ea typeface="ＭＳ Ｐゴシック" panose="020B0600070205080204" pitchFamily="34" charset="-128"/>
                <a:cs typeface="Times New Roman" panose="02020603050405020304" pitchFamily="18" charset="0"/>
              </a:rPr>
              <a:t>en fonction du profil métier (chef de projet, </a:t>
            </a:r>
            <a:r>
              <a:rPr lang="fr-FR" altLang="fr-FR" dirty="0" err="1">
                <a:solidFill>
                  <a:schemeClr val="bg1"/>
                </a:solidFill>
                <a:latin typeface="+mj-lt"/>
                <a:ea typeface="ＭＳ Ｐゴシック" panose="020B0600070205080204" pitchFamily="34" charset="-128"/>
                <a:cs typeface="Times New Roman" panose="02020603050405020304" pitchFamily="18" charset="0"/>
              </a:rPr>
              <a:t>product</a:t>
            </a:r>
            <a:r>
              <a:rPr lang="fr-FR" altLang="fr-FR" dirty="0">
                <a:solidFill>
                  <a:schemeClr val="bg1"/>
                </a:solidFill>
                <a:latin typeface="+mj-lt"/>
                <a:ea typeface="ＭＳ Ｐゴシック" panose="020B0600070205080204" pitchFamily="34" charset="-128"/>
                <a:cs typeface="Times New Roman" panose="02020603050405020304" pitchFamily="18" charset="0"/>
              </a:rPr>
              <a:t> </a:t>
            </a:r>
            <a:r>
              <a:rPr lang="fr-FR" altLang="fr-FR" dirty="0" err="1">
                <a:solidFill>
                  <a:schemeClr val="bg1"/>
                </a:solidFill>
                <a:latin typeface="+mj-lt"/>
                <a:ea typeface="ＭＳ Ｐゴシック" panose="020B0600070205080204" pitchFamily="34" charset="-128"/>
                <a:cs typeface="Times New Roman" panose="02020603050405020304" pitchFamily="18" charset="0"/>
              </a:rPr>
              <a:t>owner</a:t>
            </a:r>
            <a:r>
              <a:rPr lang="fr-FR" altLang="fr-FR" dirty="0">
                <a:solidFill>
                  <a:schemeClr val="bg1"/>
                </a:solidFill>
                <a:latin typeface="+mj-lt"/>
                <a:ea typeface="ＭＳ Ｐゴシック" panose="020B0600070205080204" pitchFamily="34" charset="-128"/>
                <a:cs typeface="Times New Roman" panose="02020603050405020304" pitchFamily="18" charset="0"/>
              </a:rPr>
              <a:t>, designer, développeur, testeur, équipe éditoriale)</a:t>
            </a:r>
          </a:p>
          <a:p>
            <a:pPr marL="285750" indent="-285750">
              <a:buFont typeface="Wingdings" panose="05000000000000000000" pitchFamily="2" charset="2"/>
              <a:buChar char="Ø"/>
              <a:defRPr/>
            </a:pPr>
            <a:endParaRPr lang="fr-FR" altLang="fr-FR" sz="1050" dirty="0">
              <a:solidFill>
                <a:schemeClr val="bg1"/>
              </a:solidFill>
              <a:latin typeface="+mj-lt"/>
              <a:ea typeface="ＭＳ Ｐゴシック" panose="020B0600070205080204" pitchFamily="34" charset="-128"/>
              <a:cs typeface="Times New Roman" panose="02020603050405020304" pitchFamily="18" charset="0"/>
            </a:endParaRPr>
          </a:p>
          <a:p>
            <a:pPr>
              <a:defRPr/>
            </a:pPr>
            <a:endParaRPr lang="fr-FR" altLang="fr-FR" sz="1050" dirty="0">
              <a:solidFill>
                <a:schemeClr val="bg1"/>
              </a:solidFill>
              <a:latin typeface="+mj-lt"/>
              <a:ea typeface="ＭＳ Ｐゴシック" panose="020B0600070205080204" pitchFamily="34" charset="-128"/>
            </a:endParaRPr>
          </a:p>
          <a:p>
            <a:pPr marL="285750" indent="-285750">
              <a:buFont typeface="Wingdings" panose="05000000000000000000" pitchFamily="2" charset="2"/>
              <a:buChar char="Ø"/>
              <a:defRPr/>
            </a:pPr>
            <a:r>
              <a:rPr lang="fr-FR" altLang="fr-FR" sz="1600" dirty="0">
                <a:solidFill>
                  <a:schemeClr val="bg1"/>
                </a:solidFill>
                <a:latin typeface="+mj-lt"/>
                <a:ea typeface="ＭＳ Ｐゴシック" panose="020B0600070205080204" pitchFamily="34" charset="-128"/>
                <a:cs typeface="Times New Roman" panose="02020603050405020304" pitchFamily="18" charset="0"/>
              </a:rPr>
              <a:t>Dans le cahier des charges intégrer les exigences d’accessibilité dès l’appel d’offre jusqu’au contrat final (interne/</a:t>
            </a:r>
            <a:r>
              <a:rPr lang="fr-FR" altLang="fr-FR" sz="1600" dirty="0" err="1">
                <a:solidFill>
                  <a:schemeClr val="bg1"/>
                </a:solidFill>
                <a:latin typeface="+mj-lt"/>
                <a:ea typeface="ＭＳ Ｐゴシック" panose="020B0600070205080204" pitchFamily="34" charset="-128"/>
                <a:cs typeface="Times New Roman" panose="02020603050405020304" pitchFamily="18" charset="0"/>
              </a:rPr>
              <a:t>exterrne</a:t>
            </a:r>
            <a:r>
              <a:rPr lang="fr-FR" altLang="fr-FR" sz="1600" dirty="0">
                <a:solidFill>
                  <a:schemeClr val="bg1"/>
                </a:solidFill>
                <a:latin typeface="+mj-lt"/>
                <a:ea typeface="ＭＳ Ｐゴシック" panose="020B0600070205080204" pitchFamily="34" charset="-128"/>
                <a:cs typeface="Times New Roman" panose="02020603050405020304" pitchFamily="18" charset="0"/>
              </a:rPr>
              <a:t>/sous-traitance et RFP, appel d’offre)</a:t>
            </a:r>
          </a:p>
          <a:p>
            <a:pPr>
              <a:defRPr/>
            </a:pPr>
            <a:endParaRPr lang="fr-FR" altLang="fr-FR" sz="1050" dirty="0">
              <a:solidFill>
                <a:schemeClr val="bg1"/>
              </a:solidFill>
              <a:latin typeface="+mj-lt"/>
              <a:ea typeface="ＭＳ Ｐゴシック" panose="020B0600070205080204" pitchFamily="34" charset="-128"/>
            </a:endParaRPr>
          </a:p>
          <a:p>
            <a:pPr marL="285750" indent="-285750">
              <a:buFont typeface="Wingdings" panose="05000000000000000000" pitchFamily="2" charset="2"/>
              <a:buChar char="Ø"/>
              <a:defRPr/>
            </a:pPr>
            <a:endParaRPr lang="fr-FR" altLang="fr-FR" sz="1600" dirty="0">
              <a:solidFill>
                <a:schemeClr val="bg1"/>
              </a:solidFill>
              <a:latin typeface="+mj-lt"/>
              <a:ea typeface="ＭＳ Ｐゴシック" panose="020B0600070205080204" pitchFamily="34" charset="-128"/>
              <a:cs typeface="Times New Roman" panose="02020603050405020304" pitchFamily="18" charset="0"/>
            </a:endParaRPr>
          </a:p>
          <a:p>
            <a:pPr marL="285750" indent="-285750">
              <a:buFont typeface="Wingdings" panose="05000000000000000000" pitchFamily="2" charset="2"/>
              <a:buChar char="Ø"/>
              <a:defRPr/>
            </a:pPr>
            <a:r>
              <a:rPr lang="fr-FR" altLang="fr-FR" sz="1600" dirty="0">
                <a:solidFill>
                  <a:schemeClr val="bg1"/>
                </a:solidFill>
                <a:latin typeface="+mj-lt"/>
                <a:ea typeface="ＭＳ Ｐゴシック" panose="020B0600070205080204" pitchFamily="34" charset="-128"/>
                <a:cs typeface="Times New Roman" panose="02020603050405020304" pitchFamily="18" charset="0"/>
              </a:rPr>
              <a:t>S’appuyer sur le support d’un expert accessibilité pour le choix des technologies</a:t>
            </a:r>
            <a:endParaRPr lang="fr-FR" altLang="fr-FR" sz="2000" dirty="0">
              <a:solidFill>
                <a:schemeClr val="bg1"/>
              </a:solidFill>
              <a:latin typeface="+mj-lt"/>
              <a:ea typeface="ＭＳ Ｐゴシック" panose="020B0600070205080204" pitchFamily="34" charset="-128"/>
            </a:endParaRPr>
          </a:p>
        </p:txBody>
      </p:sp>
      <p:sp>
        <p:nvSpPr>
          <p:cNvPr id="35845" name="Rectangle 6">
            <a:extLst>
              <a:ext uri="{FF2B5EF4-FFF2-40B4-BE49-F238E27FC236}">
                <a16:creationId xmlns:a16="http://schemas.microsoft.com/office/drawing/2014/main" id="{61A39528-86DC-490C-97B8-86C1D11593A6}"/>
              </a:ext>
            </a:extLst>
          </p:cNvPr>
          <p:cNvSpPr>
            <a:spLocks noChangeArrowheads="1"/>
          </p:cNvSpPr>
          <p:nvPr/>
        </p:nvSpPr>
        <p:spPr bwMode="auto">
          <a:xfrm>
            <a:off x="6003925" y="1671638"/>
            <a:ext cx="6588125" cy="3889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126960" anchor="ctr">
            <a:spAutoFit/>
          </a:bodyPr>
          <a:lstStyle/>
          <a:p>
            <a:endParaRPr lang="fr-FR" altLang="fr-FR">
              <a:solidFill>
                <a:schemeClr val="bg1"/>
              </a:solidFill>
            </a:endParaRPr>
          </a:p>
        </p:txBody>
      </p:sp>
      <p:sp>
        <p:nvSpPr>
          <p:cNvPr id="7" name="Text Box 131">
            <a:extLst>
              <a:ext uri="{FF2B5EF4-FFF2-40B4-BE49-F238E27FC236}">
                <a16:creationId xmlns:a16="http://schemas.microsoft.com/office/drawing/2014/main" id="{9F6FC367-D4A9-4E8F-88A0-4363549FB1CC}"/>
              </a:ext>
            </a:extLst>
          </p:cNvPr>
          <p:cNvSpPr txBox="1">
            <a:spLocks noChangeArrowheads="1"/>
          </p:cNvSpPr>
          <p:nvPr/>
        </p:nvSpPr>
        <p:spPr bwMode="auto">
          <a:xfrm>
            <a:off x="7335614" y="1860502"/>
            <a:ext cx="1209675" cy="138063"/>
          </a:xfrm>
          <a:prstGeom prst="rect">
            <a:avLst/>
          </a:prstGeom>
          <a:solidFill>
            <a:schemeClr val="bg1"/>
          </a:solidFill>
          <a:ln w="9525" algn="ctr">
            <a:solidFill>
              <a:schemeClr val="bg1"/>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900" dirty="0">
                <a:highlight>
                  <a:srgbClr val="FFFFFF"/>
                </a:highlight>
                <a:latin typeface="Arial" pitchFamily="34" charset="0"/>
                <a:ea typeface="+mn-ea"/>
                <a:cs typeface="Arial" pitchFamily="34" charset="0"/>
              </a:rPr>
              <a:t>Alertes sur les technos</a:t>
            </a:r>
          </a:p>
        </p:txBody>
      </p:sp>
      <p:sp>
        <p:nvSpPr>
          <p:cNvPr id="8" name="Text Box 132">
            <a:extLst>
              <a:ext uri="{FF2B5EF4-FFF2-40B4-BE49-F238E27FC236}">
                <a16:creationId xmlns:a16="http://schemas.microsoft.com/office/drawing/2014/main" id="{79609D74-0D54-46FE-A8D0-8FEAC625090C}"/>
              </a:ext>
            </a:extLst>
          </p:cNvPr>
          <p:cNvSpPr txBox="1">
            <a:spLocks noChangeArrowheads="1"/>
          </p:cNvSpPr>
          <p:nvPr/>
        </p:nvSpPr>
        <p:spPr bwMode="auto">
          <a:xfrm>
            <a:off x="7328793" y="1477568"/>
            <a:ext cx="1208087" cy="241300"/>
          </a:xfrm>
          <a:prstGeom prst="rect">
            <a:avLst/>
          </a:prstGeom>
          <a:no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975">
                <a:solidFill>
                  <a:srgbClr val="FFFFFF"/>
                </a:solidFill>
                <a:latin typeface="Arial" pitchFamily="34" charset="0"/>
                <a:ea typeface="+mn-ea"/>
                <a:cs typeface="Arial" pitchFamily="34" charset="0"/>
              </a:rPr>
              <a:t>Opportunités</a:t>
            </a:r>
          </a:p>
        </p:txBody>
      </p:sp>
      <p:sp>
        <p:nvSpPr>
          <p:cNvPr id="9" name="Line 134">
            <a:extLst>
              <a:ext uri="{FF2B5EF4-FFF2-40B4-BE49-F238E27FC236}">
                <a16:creationId xmlns:a16="http://schemas.microsoft.com/office/drawing/2014/main" id="{6105DD5F-209F-4D31-B994-EB41BC5757BB}"/>
              </a:ext>
            </a:extLst>
          </p:cNvPr>
          <p:cNvSpPr>
            <a:spLocks noChangeShapeType="1"/>
          </p:cNvSpPr>
          <p:nvPr/>
        </p:nvSpPr>
        <p:spPr bwMode="auto">
          <a:xfrm>
            <a:off x="8603555" y="890193"/>
            <a:ext cx="0" cy="790575"/>
          </a:xfrm>
          <a:prstGeom prst="line">
            <a:avLst/>
          </a:prstGeom>
          <a:noFill/>
          <a:ln w="25400">
            <a:solidFill>
              <a:schemeClr val="bg1"/>
            </a:solidFill>
            <a:round/>
            <a:headEnd/>
            <a:tailEnd/>
          </a:ln>
          <a:effectLst/>
        </p:spPr>
        <p:txBody>
          <a:bodyPr>
            <a:spAutoFit/>
          </a:bodyPr>
          <a:lstStyle/>
          <a:p>
            <a:pPr defTabSz="914400" eaLnBrk="1" fontAlgn="auto" hangingPunct="1">
              <a:spcBef>
                <a:spcPts val="0"/>
              </a:spcBef>
              <a:spcAft>
                <a:spcPts val="0"/>
              </a:spcAft>
              <a:defRPr/>
            </a:pPr>
            <a:endParaRPr lang="fr-FR" sz="1350">
              <a:solidFill>
                <a:srgbClr val="000000"/>
              </a:solidFill>
              <a:latin typeface="Helvetica 75 Bold"/>
              <a:ea typeface="+mn-ea"/>
            </a:endParaRPr>
          </a:p>
        </p:txBody>
      </p:sp>
      <p:sp>
        <p:nvSpPr>
          <p:cNvPr id="10" name="AutoShape 141">
            <a:extLst>
              <a:ext uri="{FF2B5EF4-FFF2-40B4-BE49-F238E27FC236}">
                <a16:creationId xmlns:a16="http://schemas.microsoft.com/office/drawing/2014/main" id="{5C35D54A-6FAE-4B44-9F15-41FB3459D650}"/>
              </a:ext>
            </a:extLst>
          </p:cNvPr>
          <p:cNvSpPr>
            <a:spLocks noChangeArrowheads="1"/>
          </p:cNvSpPr>
          <p:nvPr/>
        </p:nvSpPr>
        <p:spPr bwMode="auto">
          <a:xfrm>
            <a:off x="7062093" y="739380"/>
            <a:ext cx="523875" cy="306388"/>
          </a:xfrm>
          <a:prstGeom prst="hexagon">
            <a:avLst>
              <a:gd name="adj" fmla="val 40394"/>
              <a:gd name="vf" fmla="val 115470"/>
            </a:avLst>
          </a:prstGeom>
          <a:solidFill>
            <a:schemeClr val="bg1"/>
          </a:solidFill>
          <a:ln w="9525" algn="ctr">
            <a:solidFill>
              <a:schemeClr val="tx2"/>
            </a:solidFill>
            <a:miter lim="800000"/>
            <a:headEnd/>
            <a:tailEnd/>
          </a:ln>
          <a:effectLst/>
        </p:spPr>
        <p:txBody>
          <a:bodyPr wrap="none"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750" b="1" dirty="0">
                <a:solidFill>
                  <a:srgbClr val="000000"/>
                </a:solidFill>
                <a:latin typeface="Arial" pitchFamily="34" charset="0"/>
                <a:ea typeface="+mn-ea"/>
                <a:cs typeface="Arial" pitchFamily="34" charset="0"/>
              </a:rPr>
              <a:t>T -1</a:t>
            </a:r>
          </a:p>
        </p:txBody>
      </p:sp>
      <p:sp>
        <p:nvSpPr>
          <p:cNvPr id="11" name="AutoShape 142">
            <a:extLst>
              <a:ext uri="{FF2B5EF4-FFF2-40B4-BE49-F238E27FC236}">
                <a16:creationId xmlns:a16="http://schemas.microsoft.com/office/drawing/2014/main" id="{06347F22-4613-40BC-AE1A-0447DA7B2677}"/>
              </a:ext>
            </a:extLst>
          </p:cNvPr>
          <p:cNvSpPr>
            <a:spLocks noChangeArrowheads="1"/>
          </p:cNvSpPr>
          <p:nvPr/>
        </p:nvSpPr>
        <p:spPr bwMode="auto">
          <a:xfrm>
            <a:off x="8306693" y="764780"/>
            <a:ext cx="585787" cy="292100"/>
          </a:xfrm>
          <a:prstGeom prst="hexagon">
            <a:avLst>
              <a:gd name="adj" fmla="val 38020"/>
              <a:gd name="vf" fmla="val 115470"/>
            </a:avLst>
          </a:prstGeom>
          <a:solidFill>
            <a:schemeClr val="bg1"/>
          </a:solidFill>
          <a:ln w="9525" algn="ctr">
            <a:solidFill>
              <a:schemeClr val="tx2"/>
            </a:solidFill>
            <a:miter lim="800000"/>
            <a:headEnd/>
            <a:tailEnd/>
          </a:ln>
          <a:effectLst/>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750" b="1">
                <a:solidFill>
                  <a:srgbClr val="000000"/>
                </a:solidFill>
                <a:latin typeface="Arial" pitchFamily="34" charset="0"/>
                <a:ea typeface="+mn-ea"/>
                <a:cs typeface="Arial" pitchFamily="34" charset="0"/>
              </a:rPr>
              <a:t>T 0</a:t>
            </a:r>
          </a:p>
        </p:txBody>
      </p:sp>
      <p:sp>
        <p:nvSpPr>
          <p:cNvPr id="12" name="Text Box 148">
            <a:extLst>
              <a:ext uri="{FF2B5EF4-FFF2-40B4-BE49-F238E27FC236}">
                <a16:creationId xmlns:a16="http://schemas.microsoft.com/office/drawing/2014/main" id="{2AF6C729-EEB9-4BEA-98EE-89F8FDB05D06}"/>
              </a:ext>
            </a:extLst>
          </p:cNvPr>
          <p:cNvSpPr txBox="1">
            <a:spLocks noChangeArrowheads="1"/>
          </p:cNvSpPr>
          <p:nvPr/>
        </p:nvSpPr>
        <p:spPr bwMode="auto">
          <a:xfrm>
            <a:off x="7335614" y="2073708"/>
            <a:ext cx="1209675" cy="138063"/>
          </a:xfrm>
          <a:prstGeom prst="rect">
            <a:avLst/>
          </a:prstGeom>
          <a:solidFill>
            <a:schemeClr val="bg1"/>
          </a:solidFill>
          <a:ln w="9525" algn="ctr">
            <a:solidFill>
              <a:schemeClr val="hlink"/>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900">
                <a:solidFill>
                  <a:srgbClr val="000000"/>
                </a:solidFill>
                <a:latin typeface="Arial" pitchFamily="34" charset="0"/>
                <a:ea typeface="+mn-ea"/>
                <a:cs typeface="Arial" pitchFamily="34" charset="0"/>
              </a:rPr>
              <a:t>Contribution aux RFP</a:t>
            </a:r>
          </a:p>
        </p:txBody>
      </p:sp>
      <p:sp>
        <p:nvSpPr>
          <p:cNvPr id="13" name="Rectangle 155">
            <a:extLst>
              <a:ext uri="{FF2B5EF4-FFF2-40B4-BE49-F238E27FC236}">
                <a16:creationId xmlns:a16="http://schemas.microsoft.com/office/drawing/2014/main" id="{164AD9DA-6102-4360-A7D5-116D8ECC0E17}"/>
              </a:ext>
            </a:extLst>
          </p:cNvPr>
          <p:cNvSpPr>
            <a:spLocks noChangeArrowheads="1"/>
          </p:cNvSpPr>
          <p:nvPr/>
        </p:nvSpPr>
        <p:spPr bwMode="auto">
          <a:xfrm>
            <a:off x="7306568" y="1106093"/>
            <a:ext cx="1284287" cy="404812"/>
          </a:xfrm>
          <a:prstGeom prst="rect">
            <a:avLst/>
          </a:prstGeom>
          <a:solidFill>
            <a:srgbClr val="F9C37B"/>
          </a:solid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r>
              <a:rPr lang="fr-FR" altLang="fr-FR" sz="675" dirty="0">
                <a:solidFill>
                  <a:srgbClr val="000000"/>
                </a:solidFill>
                <a:latin typeface="Arial" pitchFamily="34" charset="0"/>
                <a:ea typeface="+mn-ea"/>
              </a:rPr>
              <a:t>Comprendre le besoin et analyser la situation de référence</a:t>
            </a:r>
          </a:p>
        </p:txBody>
      </p:sp>
      <p:sp>
        <p:nvSpPr>
          <p:cNvPr id="14" name="Rectangle 161">
            <a:extLst>
              <a:ext uri="{FF2B5EF4-FFF2-40B4-BE49-F238E27FC236}">
                <a16:creationId xmlns:a16="http://schemas.microsoft.com/office/drawing/2014/main" id="{B0E9E311-60CF-4B61-BD45-40A9E5FD7BC0}"/>
              </a:ext>
            </a:extLst>
          </p:cNvPr>
          <p:cNvSpPr>
            <a:spLocks noChangeArrowheads="1"/>
          </p:cNvSpPr>
          <p:nvPr/>
        </p:nvSpPr>
        <p:spPr bwMode="auto">
          <a:xfrm>
            <a:off x="8595618" y="1452168"/>
            <a:ext cx="12700" cy="350837"/>
          </a:xfrm>
          <a:prstGeom prst="rect">
            <a:avLst/>
          </a:prstGeom>
          <a:solidFill>
            <a:schemeClr val="bg1"/>
          </a:solidFill>
          <a:ln w="9525">
            <a:solidFill>
              <a:schemeClr val="bg1"/>
            </a:solidFill>
            <a:miter lim="800000"/>
            <a:headEnd/>
            <a:tailEnd/>
          </a:ln>
          <a:effectLst/>
        </p:spPr>
        <p:txBody>
          <a:bodyPr wrap="none" anchor="ct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endParaRPr lang="fr-FR" altLang="fr-FR" sz="1500">
              <a:solidFill>
                <a:srgbClr val="000000"/>
              </a:solidFill>
              <a:ea typeface="+mn-ea"/>
            </a:endParaRPr>
          </a:p>
        </p:txBody>
      </p:sp>
      <p:sp>
        <p:nvSpPr>
          <p:cNvPr id="15" name="Text Box 164">
            <a:extLst>
              <a:ext uri="{FF2B5EF4-FFF2-40B4-BE49-F238E27FC236}">
                <a16:creationId xmlns:a16="http://schemas.microsoft.com/office/drawing/2014/main" id="{E04D1287-EB70-4DDA-8254-BCDA0331BA26}"/>
              </a:ext>
            </a:extLst>
          </p:cNvPr>
          <p:cNvSpPr txBox="1">
            <a:spLocks noChangeArrowheads="1"/>
          </p:cNvSpPr>
          <p:nvPr/>
        </p:nvSpPr>
        <p:spPr bwMode="auto">
          <a:xfrm>
            <a:off x="7326883" y="2286914"/>
            <a:ext cx="1227137" cy="248863"/>
          </a:xfrm>
          <a:prstGeom prst="rect">
            <a:avLst/>
          </a:prstGeom>
          <a:solidFill>
            <a:schemeClr val="bg1"/>
          </a:solidFill>
          <a:ln w="9525" algn="ctr">
            <a:solidFill>
              <a:schemeClr val="hlink"/>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900" dirty="0">
                <a:solidFill>
                  <a:srgbClr val="000000"/>
                </a:solidFill>
                <a:latin typeface="Arial" pitchFamily="34" charset="0"/>
                <a:ea typeface="+mn-ea"/>
                <a:cs typeface="Arial" pitchFamily="34" charset="0"/>
              </a:rPr>
              <a:t>Cahier des charges accessibilité </a:t>
            </a:r>
          </a:p>
        </p:txBody>
      </p:sp>
      <p:sp>
        <p:nvSpPr>
          <p:cNvPr id="25" name="Text Box 164">
            <a:extLst>
              <a:ext uri="{FF2B5EF4-FFF2-40B4-BE49-F238E27FC236}">
                <a16:creationId xmlns:a16="http://schemas.microsoft.com/office/drawing/2014/main" id="{ED2F62B8-15C0-4B0D-9F26-F68602A9491E}"/>
              </a:ext>
            </a:extLst>
          </p:cNvPr>
          <p:cNvSpPr txBox="1">
            <a:spLocks noChangeArrowheads="1"/>
          </p:cNvSpPr>
          <p:nvPr/>
        </p:nvSpPr>
        <p:spPr bwMode="auto">
          <a:xfrm>
            <a:off x="7326883" y="2610919"/>
            <a:ext cx="1227137" cy="248863"/>
          </a:xfrm>
          <a:prstGeom prst="rect">
            <a:avLst/>
          </a:prstGeom>
          <a:solidFill>
            <a:schemeClr val="bg1"/>
          </a:solidFill>
          <a:ln w="9525" algn="ctr">
            <a:solidFill>
              <a:schemeClr val="hlink"/>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900" dirty="0">
                <a:solidFill>
                  <a:srgbClr val="000000"/>
                </a:solidFill>
                <a:latin typeface="Arial" pitchFamily="34" charset="0"/>
                <a:ea typeface="+mn-ea"/>
                <a:cs typeface="Arial" pitchFamily="34" charset="0"/>
              </a:rPr>
              <a:t>Formation équipe projet</a:t>
            </a:r>
          </a:p>
        </p:txBody>
      </p:sp>
      <p:sp>
        <p:nvSpPr>
          <p:cNvPr id="26" name="Rectangle 161">
            <a:extLst>
              <a:ext uri="{FF2B5EF4-FFF2-40B4-BE49-F238E27FC236}">
                <a16:creationId xmlns:a16="http://schemas.microsoft.com/office/drawing/2014/main" id="{7DE78CBF-DA36-4D6A-9075-4AD785865F7E}"/>
              </a:ext>
            </a:extLst>
          </p:cNvPr>
          <p:cNvSpPr>
            <a:spLocks noChangeArrowheads="1"/>
          </p:cNvSpPr>
          <p:nvPr/>
        </p:nvSpPr>
        <p:spPr bwMode="auto">
          <a:xfrm flipH="1">
            <a:off x="7262585" y="1059582"/>
            <a:ext cx="45719" cy="760762"/>
          </a:xfrm>
          <a:prstGeom prst="rect">
            <a:avLst/>
          </a:prstGeom>
          <a:solidFill>
            <a:schemeClr val="bg1"/>
          </a:solidFill>
          <a:ln w="9525">
            <a:solidFill>
              <a:schemeClr val="bg1"/>
            </a:solidFill>
            <a:miter lim="800000"/>
            <a:headEnd/>
            <a:tailEnd/>
          </a:ln>
          <a:effectLst/>
        </p:spPr>
        <p:txBody>
          <a:bodyPr wrap="none" anchor="ct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endParaRPr lang="fr-FR" altLang="fr-FR" sz="1500">
              <a:solidFill>
                <a:srgbClr val="000000"/>
              </a:solidFill>
              <a:ea typeface="+mn-ea"/>
            </a:endParaRPr>
          </a:p>
        </p:txBody>
      </p:sp>
    </p:spTree>
  </p:cSld>
  <p:clrMapOvr>
    <a:masterClrMapping/>
  </p:clrMapOvr>
  <p:transition spd="med">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re 4">
            <a:extLst>
              <a:ext uri="{FF2B5EF4-FFF2-40B4-BE49-F238E27FC236}">
                <a16:creationId xmlns:a16="http://schemas.microsoft.com/office/drawing/2014/main" id="{589963FF-B2FE-4CE0-B368-AD86F431A3C9}"/>
              </a:ext>
            </a:extLst>
          </p:cNvPr>
          <p:cNvSpPr>
            <a:spLocks noGrp="1"/>
          </p:cNvSpPr>
          <p:nvPr>
            <p:ph type="title"/>
          </p:nvPr>
        </p:nvSpPr>
        <p:spPr/>
        <p:txBody>
          <a:bodyPr/>
          <a:lstStyle/>
          <a:p>
            <a:pPr>
              <a:spcAft>
                <a:spcPct val="0"/>
              </a:spcAft>
            </a:pPr>
            <a:r>
              <a:rPr lang="fr-FR" altLang="fr-FR"/>
              <a:t>Phase de conception</a:t>
            </a:r>
          </a:p>
        </p:txBody>
      </p:sp>
      <p:sp>
        <p:nvSpPr>
          <p:cNvPr id="94212" name="Rectangle 5">
            <a:extLst>
              <a:ext uri="{FF2B5EF4-FFF2-40B4-BE49-F238E27FC236}">
                <a16:creationId xmlns:a16="http://schemas.microsoft.com/office/drawing/2014/main" id="{390F9280-0988-47B3-925B-003ACBD1339F}"/>
              </a:ext>
            </a:extLst>
          </p:cNvPr>
          <p:cNvSpPr>
            <a:spLocks noChangeArrowheads="1"/>
          </p:cNvSpPr>
          <p:nvPr/>
        </p:nvSpPr>
        <p:spPr bwMode="auto">
          <a:xfrm>
            <a:off x="320675" y="661569"/>
            <a:ext cx="6588125" cy="3820364"/>
          </a:xfrm>
          <a:prstGeom prst="rect">
            <a:avLst/>
          </a:prstGeom>
          <a:noFill/>
          <a:ln>
            <a:noFill/>
          </a:ln>
          <a:effectLst/>
        </p:spPr>
        <p:txBody>
          <a:bodyPr tIns="126960" anchor="ctr">
            <a:spAutoFit/>
          </a:bodyPr>
          <a:lstStyle/>
          <a:p>
            <a:pPr marL="171450" indent="-171450">
              <a:lnSpc>
                <a:spcPct val="150000"/>
              </a:lnSpc>
              <a:buFontTx/>
              <a:buChar char="-"/>
              <a:defRPr/>
            </a:pPr>
            <a:r>
              <a:rPr lang="fr-FR" altLang="fr-FR" sz="1600" dirty="0">
                <a:solidFill>
                  <a:schemeClr val="bg1"/>
                </a:solidFill>
                <a:latin typeface="+mn-lt"/>
                <a:cs typeface="Times New Roman" panose="02020603050405020304" pitchFamily="18" charset="0"/>
              </a:rPr>
              <a:t>Mettre en place un design system :</a:t>
            </a:r>
          </a:p>
          <a:p>
            <a:pPr marL="527050" lvl="1" indent="-171450">
              <a:lnSpc>
                <a:spcPct val="150000"/>
              </a:lnSpc>
              <a:buFont typeface="Arial" panose="020B0604020202020204" pitchFamily="34" charset="0"/>
              <a:buChar char="•"/>
              <a:defRPr/>
            </a:pPr>
            <a:r>
              <a:rPr lang="fr-FR" altLang="fr-FR" sz="1600" dirty="0">
                <a:solidFill>
                  <a:schemeClr val="bg1"/>
                </a:solidFill>
                <a:latin typeface="+mn-lt"/>
                <a:cs typeface="Times New Roman" panose="02020603050405020304" pitchFamily="18" charset="0"/>
              </a:rPr>
              <a:t>site Orange Design (https://design.orange.com/fr/design-system/), la charte accessibilité, les palettes de couleurs digitales les composants, les interactions…</a:t>
            </a:r>
          </a:p>
          <a:p>
            <a:pPr marL="171450" indent="-171450">
              <a:lnSpc>
                <a:spcPct val="150000"/>
              </a:lnSpc>
              <a:buFontTx/>
              <a:buChar char="-"/>
              <a:defRPr/>
            </a:pPr>
            <a:r>
              <a:rPr lang="fr-FR" altLang="fr-FR" sz="1600" dirty="0">
                <a:solidFill>
                  <a:schemeClr val="bg1"/>
                </a:solidFill>
                <a:latin typeface="+mn-lt"/>
                <a:cs typeface="Times New Roman" panose="02020603050405020304" pitchFamily="18" charset="0"/>
              </a:rPr>
              <a:t>Intégrer les recommandations d’accessibilité dans les spécifications, wireframes et maquettes (annotations, commentaires…)</a:t>
            </a:r>
          </a:p>
          <a:p>
            <a:pPr marL="171450" indent="-171450">
              <a:lnSpc>
                <a:spcPct val="150000"/>
              </a:lnSpc>
              <a:buFontTx/>
              <a:buChar char="-"/>
              <a:defRPr/>
            </a:pPr>
            <a:r>
              <a:rPr lang="fr-FR" altLang="fr-FR" sz="1600" dirty="0">
                <a:solidFill>
                  <a:schemeClr val="bg1"/>
                </a:solidFill>
                <a:latin typeface="+mn-lt"/>
                <a:cs typeface="Times New Roman" panose="02020603050405020304" pitchFamily="18" charset="0"/>
              </a:rPr>
              <a:t>Donner accès à des ressources : recommandations pour un design accessible WEB, iOS ou Android sont aussi sur notre site (ex : https://a11y-guidelines.orange.com/fr/web/designer/). </a:t>
            </a:r>
          </a:p>
        </p:txBody>
      </p:sp>
      <p:sp>
        <p:nvSpPr>
          <p:cNvPr id="37893" name="Rectangle 6">
            <a:extLst>
              <a:ext uri="{FF2B5EF4-FFF2-40B4-BE49-F238E27FC236}">
                <a16:creationId xmlns:a16="http://schemas.microsoft.com/office/drawing/2014/main" id="{8142D72C-1936-4E65-B740-922AECD3D31B}"/>
              </a:ext>
            </a:extLst>
          </p:cNvPr>
          <p:cNvSpPr>
            <a:spLocks noChangeArrowheads="1"/>
          </p:cNvSpPr>
          <p:nvPr/>
        </p:nvSpPr>
        <p:spPr bwMode="auto">
          <a:xfrm>
            <a:off x="6003925" y="1671638"/>
            <a:ext cx="6588125" cy="3889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126960" anchor="ctr">
            <a:spAutoFit/>
          </a:bodyPr>
          <a:lstStyle/>
          <a:p>
            <a:endParaRPr lang="fr-FR" altLang="fr-FR">
              <a:solidFill>
                <a:schemeClr val="bg1"/>
              </a:solidFill>
            </a:endParaRPr>
          </a:p>
        </p:txBody>
      </p:sp>
      <p:sp>
        <p:nvSpPr>
          <p:cNvPr id="9" name="Text Box 133">
            <a:extLst>
              <a:ext uri="{FF2B5EF4-FFF2-40B4-BE49-F238E27FC236}">
                <a16:creationId xmlns:a16="http://schemas.microsoft.com/office/drawing/2014/main" id="{843B548A-E467-4200-B0C9-1DDBABE1A579}"/>
              </a:ext>
            </a:extLst>
          </p:cNvPr>
          <p:cNvSpPr txBox="1">
            <a:spLocks noChangeArrowheads="1"/>
          </p:cNvSpPr>
          <p:nvPr/>
        </p:nvSpPr>
        <p:spPr bwMode="auto">
          <a:xfrm>
            <a:off x="7239322" y="1713161"/>
            <a:ext cx="1231900" cy="242887"/>
          </a:xfrm>
          <a:prstGeom prst="rect">
            <a:avLst/>
          </a:prstGeom>
          <a:no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975">
                <a:solidFill>
                  <a:srgbClr val="FFFFFF"/>
                </a:solidFill>
                <a:latin typeface="Arial" pitchFamily="34" charset="0"/>
                <a:ea typeface="+mn-ea"/>
                <a:cs typeface="Arial" pitchFamily="34" charset="0"/>
              </a:rPr>
              <a:t>Spécifications</a:t>
            </a:r>
          </a:p>
        </p:txBody>
      </p:sp>
      <p:sp>
        <p:nvSpPr>
          <p:cNvPr id="10" name="Line 134">
            <a:extLst>
              <a:ext uri="{FF2B5EF4-FFF2-40B4-BE49-F238E27FC236}">
                <a16:creationId xmlns:a16="http://schemas.microsoft.com/office/drawing/2014/main" id="{56AFF7D6-4A2B-4480-A14A-B631EEC48A62}"/>
              </a:ext>
            </a:extLst>
          </p:cNvPr>
          <p:cNvSpPr>
            <a:spLocks noChangeShapeType="1"/>
          </p:cNvSpPr>
          <p:nvPr/>
        </p:nvSpPr>
        <p:spPr bwMode="auto">
          <a:xfrm>
            <a:off x="7228209" y="1119436"/>
            <a:ext cx="0" cy="790575"/>
          </a:xfrm>
          <a:prstGeom prst="line">
            <a:avLst/>
          </a:prstGeom>
          <a:noFill/>
          <a:ln w="25400">
            <a:solidFill>
              <a:schemeClr val="bg1"/>
            </a:solidFill>
            <a:round/>
            <a:headEnd/>
            <a:tailEnd/>
          </a:ln>
          <a:effectLst/>
        </p:spPr>
        <p:txBody>
          <a:bodyPr>
            <a:spAutoFit/>
          </a:bodyPr>
          <a:lstStyle/>
          <a:p>
            <a:pPr defTabSz="914400" eaLnBrk="1" fontAlgn="auto" hangingPunct="1">
              <a:spcBef>
                <a:spcPts val="0"/>
              </a:spcBef>
              <a:spcAft>
                <a:spcPts val="0"/>
              </a:spcAft>
              <a:defRPr/>
            </a:pPr>
            <a:endParaRPr lang="fr-FR" sz="1350">
              <a:solidFill>
                <a:srgbClr val="000000"/>
              </a:solidFill>
              <a:latin typeface="Helvetica 75 Bold"/>
              <a:ea typeface="+mn-ea"/>
            </a:endParaRPr>
          </a:p>
        </p:txBody>
      </p:sp>
      <p:sp>
        <p:nvSpPr>
          <p:cNvPr id="11" name="Line 136">
            <a:extLst>
              <a:ext uri="{FF2B5EF4-FFF2-40B4-BE49-F238E27FC236}">
                <a16:creationId xmlns:a16="http://schemas.microsoft.com/office/drawing/2014/main" id="{25360346-B197-4EFB-8508-66C1B063F948}"/>
              </a:ext>
            </a:extLst>
          </p:cNvPr>
          <p:cNvSpPr>
            <a:spLocks noChangeShapeType="1"/>
          </p:cNvSpPr>
          <p:nvPr/>
        </p:nvSpPr>
        <p:spPr bwMode="auto">
          <a:xfrm>
            <a:off x="8518847" y="1124198"/>
            <a:ext cx="0" cy="790575"/>
          </a:xfrm>
          <a:prstGeom prst="line">
            <a:avLst/>
          </a:prstGeom>
          <a:noFill/>
          <a:ln w="25400">
            <a:solidFill>
              <a:schemeClr val="bg1"/>
            </a:solidFill>
            <a:round/>
            <a:headEnd/>
            <a:tailEnd/>
          </a:ln>
          <a:effectLst/>
        </p:spPr>
        <p:txBody>
          <a:bodyPr>
            <a:spAutoFit/>
          </a:bodyPr>
          <a:lstStyle/>
          <a:p>
            <a:pPr defTabSz="914400" eaLnBrk="1" fontAlgn="auto" hangingPunct="1">
              <a:spcBef>
                <a:spcPts val="0"/>
              </a:spcBef>
              <a:spcAft>
                <a:spcPts val="0"/>
              </a:spcAft>
              <a:defRPr/>
            </a:pPr>
            <a:endParaRPr lang="fr-FR" sz="1350">
              <a:solidFill>
                <a:srgbClr val="000000"/>
              </a:solidFill>
              <a:latin typeface="Helvetica 75 Bold"/>
              <a:ea typeface="+mn-ea"/>
            </a:endParaRPr>
          </a:p>
        </p:txBody>
      </p:sp>
      <p:sp>
        <p:nvSpPr>
          <p:cNvPr id="12" name="AutoShape 142">
            <a:extLst>
              <a:ext uri="{FF2B5EF4-FFF2-40B4-BE49-F238E27FC236}">
                <a16:creationId xmlns:a16="http://schemas.microsoft.com/office/drawing/2014/main" id="{5F44F594-5A5A-41E0-B606-DFF93228A411}"/>
              </a:ext>
            </a:extLst>
          </p:cNvPr>
          <p:cNvSpPr>
            <a:spLocks noChangeArrowheads="1"/>
          </p:cNvSpPr>
          <p:nvPr/>
        </p:nvSpPr>
        <p:spPr bwMode="auto">
          <a:xfrm>
            <a:off x="6931347" y="994023"/>
            <a:ext cx="585787" cy="292100"/>
          </a:xfrm>
          <a:prstGeom prst="hexagon">
            <a:avLst>
              <a:gd name="adj" fmla="val 38020"/>
              <a:gd name="vf" fmla="val 115470"/>
            </a:avLst>
          </a:prstGeom>
          <a:solidFill>
            <a:schemeClr val="bg1"/>
          </a:solidFill>
          <a:ln w="9525" algn="ctr">
            <a:solidFill>
              <a:schemeClr val="tx2"/>
            </a:solidFill>
            <a:miter lim="800000"/>
            <a:headEnd/>
            <a:tailEnd/>
          </a:ln>
          <a:effectLst/>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750" b="1">
                <a:solidFill>
                  <a:srgbClr val="000000"/>
                </a:solidFill>
                <a:latin typeface="Arial" pitchFamily="34" charset="0"/>
                <a:ea typeface="+mn-ea"/>
                <a:cs typeface="Arial" pitchFamily="34" charset="0"/>
              </a:rPr>
              <a:t>T 0</a:t>
            </a:r>
          </a:p>
        </p:txBody>
      </p:sp>
      <p:sp>
        <p:nvSpPr>
          <p:cNvPr id="13" name="AutoShape 143">
            <a:extLst>
              <a:ext uri="{FF2B5EF4-FFF2-40B4-BE49-F238E27FC236}">
                <a16:creationId xmlns:a16="http://schemas.microsoft.com/office/drawing/2014/main" id="{7AF41D1A-706B-4076-850E-8A7F32D676B6}"/>
              </a:ext>
            </a:extLst>
          </p:cNvPr>
          <p:cNvSpPr>
            <a:spLocks noChangeArrowheads="1"/>
          </p:cNvSpPr>
          <p:nvPr/>
        </p:nvSpPr>
        <p:spPr bwMode="auto">
          <a:xfrm>
            <a:off x="8234684" y="994023"/>
            <a:ext cx="585788" cy="292100"/>
          </a:xfrm>
          <a:prstGeom prst="hexagon">
            <a:avLst>
              <a:gd name="adj" fmla="val 38020"/>
              <a:gd name="vf" fmla="val 115470"/>
            </a:avLst>
          </a:prstGeom>
          <a:solidFill>
            <a:schemeClr val="bg1"/>
          </a:solidFill>
          <a:ln w="9525" algn="ctr">
            <a:solidFill>
              <a:schemeClr val="tx2"/>
            </a:solidFill>
            <a:miter lim="800000"/>
            <a:headEnd/>
            <a:tailEnd/>
          </a:ln>
          <a:effectLst/>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750" b="1">
                <a:solidFill>
                  <a:srgbClr val="000000"/>
                </a:solidFill>
                <a:latin typeface="Arial" pitchFamily="34" charset="0"/>
                <a:ea typeface="+mn-ea"/>
                <a:cs typeface="Arial" pitchFamily="34" charset="0"/>
              </a:rPr>
              <a:t>T 1</a:t>
            </a:r>
          </a:p>
        </p:txBody>
      </p:sp>
      <p:sp>
        <p:nvSpPr>
          <p:cNvPr id="14" name="Text Box 150">
            <a:extLst>
              <a:ext uri="{FF2B5EF4-FFF2-40B4-BE49-F238E27FC236}">
                <a16:creationId xmlns:a16="http://schemas.microsoft.com/office/drawing/2014/main" id="{56E8588C-0B17-44EA-836A-695AB516E2F3}"/>
              </a:ext>
            </a:extLst>
          </p:cNvPr>
          <p:cNvSpPr txBox="1">
            <a:spLocks noChangeArrowheads="1"/>
          </p:cNvSpPr>
          <p:nvPr/>
        </p:nvSpPr>
        <p:spPr bwMode="auto">
          <a:xfrm>
            <a:off x="7248847" y="2067694"/>
            <a:ext cx="1262062" cy="248863"/>
          </a:xfrm>
          <a:prstGeom prst="rect">
            <a:avLst/>
          </a:prstGeom>
          <a:solidFill>
            <a:schemeClr val="bg1"/>
          </a:solidFill>
          <a:ln w="9525" algn="ctr">
            <a:solidFill>
              <a:schemeClr val="hlink"/>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900" dirty="0">
                <a:solidFill>
                  <a:srgbClr val="000000"/>
                </a:solidFill>
                <a:latin typeface="Arial" pitchFamily="34" charset="0"/>
                <a:ea typeface="+mn-ea"/>
                <a:cs typeface="Arial" pitchFamily="34" charset="0"/>
              </a:rPr>
              <a:t>Spécifications techniques</a:t>
            </a:r>
          </a:p>
        </p:txBody>
      </p:sp>
      <p:sp>
        <p:nvSpPr>
          <p:cNvPr id="15" name="Text Box 151">
            <a:extLst>
              <a:ext uri="{FF2B5EF4-FFF2-40B4-BE49-F238E27FC236}">
                <a16:creationId xmlns:a16="http://schemas.microsoft.com/office/drawing/2014/main" id="{24F6A49A-6B2B-4FF8-BFCB-6C68724FA469}"/>
              </a:ext>
            </a:extLst>
          </p:cNvPr>
          <p:cNvSpPr txBox="1">
            <a:spLocks noChangeArrowheads="1"/>
          </p:cNvSpPr>
          <p:nvPr/>
        </p:nvSpPr>
        <p:spPr bwMode="auto">
          <a:xfrm>
            <a:off x="7247259" y="2355726"/>
            <a:ext cx="1263650" cy="248863"/>
          </a:xfrm>
          <a:prstGeom prst="rect">
            <a:avLst/>
          </a:prstGeom>
          <a:solidFill>
            <a:schemeClr val="bg1"/>
          </a:solidFill>
          <a:ln w="9525" algn="ctr">
            <a:solidFill>
              <a:schemeClr val="hlink"/>
            </a:solidFill>
            <a:miter lim="800000"/>
            <a:headEnd/>
            <a:tailEnd/>
          </a:ln>
          <a:effectLst/>
        </p:spPr>
        <p:txBody>
          <a:bodyPr lIns="0" tIns="27000" rIns="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900" dirty="0">
                <a:solidFill>
                  <a:srgbClr val="000000"/>
                </a:solidFill>
                <a:latin typeface="Arial" pitchFamily="34" charset="0"/>
                <a:ea typeface="+mn-ea"/>
                <a:cs typeface="Arial" pitchFamily="34" charset="0"/>
              </a:rPr>
              <a:t>Validation interface graphique</a:t>
            </a:r>
          </a:p>
        </p:txBody>
      </p:sp>
      <p:sp>
        <p:nvSpPr>
          <p:cNvPr id="16" name="Rectangle 156">
            <a:extLst>
              <a:ext uri="{FF2B5EF4-FFF2-40B4-BE49-F238E27FC236}">
                <a16:creationId xmlns:a16="http://schemas.microsoft.com/office/drawing/2014/main" id="{F0798C2E-21CA-45E1-A6D4-B71060750E4A}"/>
              </a:ext>
            </a:extLst>
          </p:cNvPr>
          <p:cNvSpPr>
            <a:spLocks noChangeArrowheads="1"/>
          </p:cNvSpPr>
          <p:nvPr/>
        </p:nvSpPr>
        <p:spPr bwMode="auto">
          <a:xfrm>
            <a:off x="7239322" y="1336923"/>
            <a:ext cx="1268412" cy="403225"/>
          </a:xfrm>
          <a:prstGeom prst="rect">
            <a:avLst/>
          </a:prstGeom>
          <a:solidFill>
            <a:srgbClr val="F9C37B"/>
          </a:solid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r>
              <a:rPr lang="fr-FR" altLang="fr-FR" sz="675">
                <a:solidFill>
                  <a:srgbClr val="000000"/>
                </a:solidFill>
                <a:latin typeface="Arial" pitchFamily="34" charset="0"/>
                <a:ea typeface="+mn-ea"/>
              </a:rPr>
              <a:t>Elaborer les spécifications fonctionnelles et les spécifications d’interface</a:t>
            </a:r>
          </a:p>
        </p:txBody>
      </p:sp>
      <p:sp>
        <p:nvSpPr>
          <p:cNvPr id="17" name="Rectangle 160">
            <a:extLst>
              <a:ext uri="{FF2B5EF4-FFF2-40B4-BE49-F238E27FC236}">
                <a16:creationId xmlns:a16="http://schemas.microsoft.com/office/drawing/2014/main" id="{6A8FD3C6-99E9-4982-8F68-660540483C92}"/>
              </a:ext>
            </a:extLst>
          </p:cNvPr>
          <p:cNvSpPr>
            <a:spLocks noChangeArrowheads="1"/>
          </p:cNvSpPr>
          <p:nvPr/>
        </p:nvSpPr>
        <p:spPr bwMode="auto">
          <a:xfrm>
            <a:off x="8515672" y="1676648"/>
            <a:ext cx="12700" cy="350838"/>
          </a:xfrm>
          <a:prstGeom prst="rect">
            <a:avLst/>
          </a:prstGeom>
          <a:solidFill>
            <a:schemeClr val="bg1"/>
          </a:solidFill>
          <a:ln w="9525">
            <a:solidFill>
              <a:schemeClr val="bg1"/>
            </a:solidFill>
            <a:miter lim="800000"/>
            <a:headEnd/>
            <a:tailEnd/>
          </a:ln>
          <a:effectLst/>
        </p:spPr>
        <p:txBody>
          <a:bodyPr wrap="none" anchor="ct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endParaRPr lang="fr-FR" altLang="fr-FR" sz="1500">
              <a:solidFill>
                <a:srgbClr val="000000"/>
              </a:solidFill>
              <a:ea typeface="+mn-ea"/>
            </a:endParaRPr>
          </a:p>
        </p:txBody>
      </p:sp>
      <p:sp>
        <p:nvSpPr>
          <p:cNvPr id="18" name="Rectangle 161">
            <a:extLst>
              <a:ext uri="{FF2B5EF4-FFF2-40B4-BE49-F238E27FC236}">
                <a16:creationId xmlns:a16="http://schemas.microsoft.com/office/drawing/2014/main" id="{7BC4D694-5CDA-4C77-ABA4-6EB75F965076}"/>
              </a:ext>
            </a:extLst>
          </p:cNvPr>
          <p:cNvSpPr>
            <a:spLocks noChangeArrowheads="1"/>
          </p:cNvSpPr>
          <p:nvPr/>
        </p:nvSpPr>
        <p:spPr bwMode="auto">
          <a:xfrm>
            <a:off x="7220272" y="1681411"/>
            <a:ext cx="12700" cy="350837"/>
          </a:xfrm>
          <a:prstGeom prst="rect">
            <a:avLst/>
          </a:prstGeom>
          <a:solidFill>
            <a:schemeClr val="bg1"/>
          </a:solidFill>
          <a:ln w="9525">
            <a:solidFill>
              <a:schemeClr val="bg1"/>
            </a:solidFill>
            <a:miter lim="800000"/>
            <a:headEnd/>
            <a:tailEnd/>
          </a:ln>
          <a:effectLst/>
        </p:spPr>
        <p:txBody>
          <a:bodyPr wrap="none" anchor="ct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endParaRPr lang="fr-FR" altLang="fr-FR" sz="1500">
              <a:solidFill>
                <a:srgbClr val="000000"/>
              </a:solidFill>
              <a:ea typeface="+mn-ea"/>
            </a:endParaRPr>
          </a:p>
        </p:txBody>
      </p:sp>
      <p:sp>
        <p:nvSpPr>
          <p:cNvPr id="29" name="Text Box 150">
            <a:extLst>
              <a:ext uri="{FF2B5EF4-FFF2-40B4-BE49-F238E27FC236}">
                <a16:creationId xmlns:a16="http://schemas.microsoft.com/office/drawing/2014/main" id="{0936AA29-EEC2-4F76-A843-DBA88937ABF5}"/>
              </a:ext>
            </a:extLst>
          </p:cNvPr>
          <p:cNvSpPr txBox="1">
            <a:spLocks noChangeArrowheads="1"/>
          </p:cNvSpPr>
          <p:nvPr/>
        </p:nvSpPr>
        <p:spPr bwMode="auto">
          <a:xfrm>
            <a:off x="7236296" y="2682927"/>
            <a:ext cx="1262062" cy="248863"/>
          </a:xfrm>
          <a:prstGeom prst="rect">
            <a:avLst/>
          </a:prstGeom>
          <a:solidFill>
            <a:schemeClr val="bg1"/>
          </a:solidFill>
          <a:ln w="9525" algn="ctr">
            <a:solidFill>
              <a:schemeClr val="hlink"/>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900" dirty="0">
                <a:solidFill>
                  <a:srgbClr val="000000"/>
                </a:solidFill>
                <a:latin typeface="Arial" pitchFamily="34" charset="0"/>
                <a:ea typeface="+mn-ea"/>
                <a:cs typeface="Arial" pitchFamily="34" charset="0"/>
              </a:rPr>
              <a:t>Ressources techniques accessibilité</a:t>
            </a:r>
          </a:p>
        </p:txBody>
      </p:sp>
    </p:spTree>
  </p:cSld>
  <p:clrMapOvr>
    <a:masterClrMapping/>
  </p:clrMapOvr>
  <p:transition spd="med">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re 4">
            <a:extLst>
              <a:ext uri="{FF2B5EF4-FFF2-40B4-BE49-F238E27FC236}">
                <a16:creationId xmlns:a16="http://schemas.microsoft.com/office/drawing/2014/main" id="{6386A02B-4005-4F73-8B70-A2E72B1F153A}"/>
              </a:ext>
            </a:extLst>
          </p:cNvPr>
          <p:cNvSpPr>
            <a:spLocks noGrp="1"/>
          </p:cNvSpPr>
          <p:nvPr>
            <p:ph type="title"/>
          </p:nvPr>
        </p:nvSpPr>
        <p:spPr/>
        <p:txBody>
          <a:bodyPr/>
          <a:lstStyle/>
          <a:p>
            <a:pPr>
              <a:spcAft>
                <a:spcPct val="0"/>
              </a:spcAft>
            </a:pPr>
            <a:r>
              <a:rPr lang="fr-FR" altLang="fr-FR" dirty="0"/>
              <a:t>Phase de développement et déploiement</a:t>
            </a:r>
          </a:p>
        </p:txBody>
      </p:sp>
      <p:sp>
        <p:nvSpPr>
          <p:cNvPr id="39939" name="Rectangle 5">
            <a:extLst>
              <a:ext uri="{FF2B5EF4-FFF2-40B4-BE49-F238E27FC236}">
                <a16:creationId xmlns:a16="http://schemas.microsoft.com/office/drawing/2014/main" id="{37E66C36-7E26-4268-97A5-CB87824B457D}"/>
              </a:ext>
            </a:extLst>
          </p:cNvPr>
          <p:cNvSpPr>
            <a:spLocks noChangeArrowheads="1"/>
          </p:cNvSpPr>
          <p:nvPr/>
        </p:nvSpPr>
        <p:spPr bwMode="auto">
          <a:xfrm>
            <a:off x="333374" y="472570"/>
            <a:ext cx="6130232" cy="46063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tIns="126960" anchor="ctr">
            <a:spAutoFit/>
          </a:bodyPr>
          <a:lstStyle>
            <a:lvl1pPr marL="171450" indent="-171450">
              <a:defRPr sz="1400">
                <a:solidFill>
                  <a:schemeClr val="tx1"/>
                </a:solidFill>
                <a:latin typeface="Helvetica 75" panose="020B0804020202020204"/>
                <a:ea typeface="MS PGothic" panose="020B0600070205080204" pitchFamily="34" charset="-128"/>
              </a:defRPr>
            </a:lvl1pPr>
            <a:lvl2pPr marL="527050" indent="-171450">
              <a:defRPr sz="1400">
                <a:solidFill>
                  <a:schemeClr val="tx1"/>
                </a:solidFill>
                <a:latin typeface="Helvetica 75" panose="020B0804020202020204"/>
                <a:ea typeface="MS PGothic" panose="020B0600070205080204" pitchFamily="34" charset="-128"/>
              </a:defRPr>
            </a:lvl2pPr>
            <a:lvl3pPr>
              <a:defRPr sz="1400">
                <a:solidFill>
                  <a:schemeClr val="tx1"/>
                </a:solidFill>
                <a:latin typeface="Helvetica 75" panose="020B0804020202020204"/>
                <a:ea typeface="MS PGothic" panose="020B0600070205080204" pitchFamily="34" charset="-128"/>
              </a:defRPr>
            </a:lvl3pPr>
            <a:lvl4pPr>
              <a:defRPr sz="1400">
                <a:solidFill>
                  <a:schemeClr val="tx1"/>
                </a:solidFill>
                <a:latin typeface="Helvetica 75" panose="020B0804020202020204"/>
                <a:ea typeface="MS PGothic" panose="020B0600070205080204" pitchFamily="34" charset="-128"/>
              </a:defRPr>
            </a:lvl4pPr>
            <a:lvl5pPr>
              <a:defRPr sz="1400">
                <a:solidFill>
                  <a:schemeClr val="tx1"/>
                </a:solidFill>
                <a:latin typeface="Helvetica 75" panose="020B0804020202020204"/>
                <a:ea typeface="MS PGothic" panose="020B0600070205080204" pitchFamily="34" charset="-128"/>
              </a:defRPr>
            </a:lvl5pPr>
            <a:lvl6pPr marL="1882775" indent="403225" defTabSz="712788"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6pPr>
            <a:lvl7pPr marL="2339975" indent="403225" defTabSz="712788"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7pPr>
            <a:lvl8pPr marL="2797175" indent="403225" defTabSz="712788"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8pPr>
            <a:lvl9pPr marL="3254375" indent="403225" defTabSz="712788"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9pPr>
          </a:lstStyle>
          <a:p>
            <a:pPr>
              <a:spcBef>
                <a:spcPts val="600"/>
              </a:spcBef>
              <a:buFont typeface="Wingdings" panose="05000000000000000000" pitchFamily="2" charset="2"/>
              <a:buChar char="Ø"/>
            </a:pPr>
            <a:r>
              <a:rPr lang="fr-FR" altLang="fr-FR" sz="1200" dirty="0">
                <a:solidFill>
                  <a:srgbClr val="FF6600"/>
                </a:solidFill>
                <a:cs typeface="Times New Roman" panose="02020603050405020304" pitchFamily="18" charset="0"/>
              </a:rPr>
              <a:t>Accompagnement des développements/tests avec un expert accessibilité.</a:t>
            </a:r>
          </a:p>
          <a:p>
            <a:pPr>
              <a:spcBef>
                <a:spcPts val="600"/>
              </a:spcBef>
              <a:buFont typeface="Wingdings" panose="05000000000000000000" pitchFamily="2" charset="2"/>
              <a:buChar char="Ø"/>
            </a:pPr>
            <a:r>
              <a:rPr lang="fr-FR" altLang="fr-FR" sz="1200" dirty="0">
                <a:solidFill>
                  <a:srgbClr val="FF6600"/>
                </a:solidFill>
                <a:cs typeface="Times New Roman" panose="02020603050405020304" pitchFamily="18" charset="0"/>
              </a:rPr>
              <a:t>Mettre en place d’une méthodologie de tests automatiques et/ou manuels </a:t>
            </a:r>
            <a:r>
              <a:rPr lang="fr-FR" altLang="fr-FR" sz="1200" dirty="0">
                <a:solidFill>
                  <a:schemeClr val="bg1"/>
                </a:solidFill>
                <a:cs typeface="Times New Roman" panose="02020603050405020304" pitchFamily="18" charset="0"/>
              </a:rPr>
              <a:t>: </a:t>
            </a:r>
          </a:p>
          <a:p>
            <a:pPr lvl="1">
              <a:spcBef>
                <a:spcPts val="600"/>
              </a:spcBef>
              <a:buFontTx/>
              <a:buChar char="-"/>
            </a:pPr>
            <a:r>
              <a:rPr lang="fr-FR" altLang="fr-FR" sz="1200" dirty="0">
                <a:solidFill>
                  <a:schemeClr val="bg1"/>
                </a:solidFill>
                <a:cs typeface="Times New Roman" panose="02020603050405020304" pitchFamily="18" charset="0"/>
              </a:rPr>
              <a:t>Plan et cahier de tests pour </a:t>
            </a:r>
            <a:r>
              <a:rPr lang="fr-FR" altLang="fr-FR" sz="1200" dirty="0" err="1">
                <a:solidFill>
                  <a:schemeClr val="bg1"/>
                </a:solidFill>
                <a:cs typeface="Times New Roman" panose="02020603050405020304" pitchFamily="18" charset="0"/>
              </a:rPr>
              <a:t>qualifieurs</a:t>
            </a:r>
            <a:r>
              <a:rPr lang="fr-FR" altLang="fr-FR" sz="1200" dirty="0">
                <a:solidFill>
                  <a:schemeClr val="bg1"/>
                </a:solidFill>
                <a:cs typeface="Times New Roman" panose="02020603050405020304" pitchFamily="18" charset="0"/>
              </a:rPr>
              <a:t> et développeurs</a:t>
            </a:r>
          </a:p>
          <a:p>
            <a:pPr lvl="1">
              <a:spcBef>
                <a:spcPts val="600"/>
              </a:spcBef>
              <a:buFontTx/>
              <a:buChar char="-"/>
            </a:pPr>
            <a:r>
              <a:rPr lang="fr-FR" altLang="fr-FR" sz="1200" dirty="0">
                <a:solidFill>
                  <a:schemeClr val="bg1"/>
                </a:solidFill>
                <a:cs typeface="Times New Roman" panose="02020603050405020304" pitchFamily="18" charset="0"/>
              </a:rPr>
              <a:t>Choisir les outils de tests manuels et automatiques </a:t>
            </a:r>
          </a:p>
          <a:p>
            <a:pPr lvl="1">
              <a:spcBef>
                <a:spcPts val="600"/>
              </a:spcBef>
              <a:buFontTx/>
              <a:buChar char="-"/>
            </a:pPr>
            <a:r>
              <a:rPr lang="fr-FR" altLang="fr-FR" sz="1200" dirty="0">
                <a:solidFill>
                  <a:schemeClr val="bg1"/>
                </a:solidFill>
                <a:cs typeface="Times New Roman" panose="02020603050405020304" pitchFamily="18" charset="0"/>
              </a:rPr>
              <a:t>Mettre en place des tests de non régression, unitaires, fonctionnels, d’acceptance;;;</a:t>
            </a:r>
          </a:p>
          <a:p>
            <a:pPr lvl="1">
              <a:spcBef>
                <a:spcPts val="600"/>
              </a:spcBef>
              <a:buFontTx/>
              <a:buChar char="-"/>
            </a:pPr>
            <a:r>
              <a:rPr lang="fr-FR" altLang="fr-FR" sz="1200" dirty="0">
                <a:solidFill>
                  <a:schemeClr val="bg1"/>
                </a:solidFill>
                <a:cs typeface="Times New Roman" panose="02020603050405020304" pitchFamily="18" charset="0"/>
              </a:rPr>
              <a:t>Pour chaque story créée, créer une story d’accessibilité associée avec ses critères d’acceptance.</a:t>
            </a:r>
          </a:p>
          <a:p>
            <a:pPr lvl="1">
              <a:spcBef>
                <a:spcPts val="600"/>
              </a:spcBef>
              <a:buFontTx/>
              <a:buChar char="-"/>
            </a:pPr>
            <a:r>
              <a:rPr lang="fr-FR" altLang="fr-FR" sz="1200" dirty="0">
                <a:solidFill>
                  <a:schemeClr val="bg1"/>
                </a:solidFill>
                <a:cs typeface="Times New Roman" panose="02020603050405020304" pitchFamily="18" charset="0"/>
              </a:rPr>
              <a:t>Faire de l’accessibilité un critère d‘acceptance des développements.</a:t>
            </a:r>
          </a:p>
          <a:p>
            <a:pPr>
              <a:spcBef>
                <a:spcPts val="600"/>
              </a:spcBef>
              <a:buFont typeface="Wingdings" panose="05000000000000000000" pitchFamily="2" charset="2"/>
              <a:buChar char="Ø"/>
            </a:pPr>
            <a:r>
              <a:rPr lang="fr-FR" altLang="fr-FR" sz="1200" dirty="0">
                <a:solidFill>
                  <a:schemeClr val="bg1"/>
                </a:solidFill>
                <a:cs typeface="Times New Roman" panose="02020603050405020304" pitchFamily="18" charset="0"/>
              </a:rPr>
              <a:t>Choisir des composants référencés dans le design system </a:t>
            </a:r>
          </a:p>
          <a:p>
            <a:pPr>
              <a:spcBef>
                <a:spcPts val="600"/>
              </a:spcBef>
              <a:buFont typeface="Wingdings" panose="05000000000000000000" pitchFamily="2" charset="2"/>
              <a:buChar char="Ø"/>
            </a:pPr>
            <a:r>
              <a:rPr lang="fr-FR" altLang="fr-FR" sz="1200" dirty="0">
                <a:solidFill>
                  <a:srgbClr val="FF6600"/>
                </a:solidFill>
                <a:cs typeface="Times New Roman" panose="02020603050405020304" pitchFamily="18" charset="0"/>
              </a:rPr>
              <a:t>Vérifier les développement et tester par composant, ou par page, ou par parcours, en fonction des sprints et user story, priorisation des corrections en s’appuyant :</a:t>
            </a:r>
          </a:p>
          <a:p>
            <a:pPr lvl="1">
              <a:spcBef>
                <a:spcPts val="600"/>
              </a:spcBef>
              <a:buFontTx/>
              <a:buChar char="-"/>
            </a:pPr>
            <a:r>
              <a:rPr lang="fr-FR" altLang="fr-FR" sz="1200" dirty="0">
                <a:solidFill>
                  <a:schemeClr val="bg1"/>
                </a:solidFill>
                <a:cs typeface="Times New Roman" panose="02020603050405020304" pitchFamily="18" charset="0"/>
              </a:rPr>
              <a:t>sur des recommandations de développement (ex : https://a11y-guidelines.orange.com/fr/web/developper/)</a:t>
            </a:r>
          </a:p>
          <a:p>
            <a:pPr lvl="1">
              <a:spcBef>
                <a:spcPts val="600"/>
              </a:spcBef>
              <a:buFontTx/>
              <a:buChar char="-"/>
            </a:pPr>
            <a:r>
              <a:rPr lang="fr-FR" altLang="fr-FR" sz="1200" dirty="0">
                <a:solidFill>
                  <a:schemeClr val="bg1"/>
                </a:solidFill>
                <a:cs typeface="Times New Roman" panose="02020603050405020304" pitchFamily="18" charset="0"/>
              </a:rPr>
              <a:t>sur des checklists de tests et des outils de tests (ex : </a:t>
            </a:r>
            <a:r>
              <a:rPr lang="fr-FR" altLang="fr-FR" sz="1200" dirty="0">
                <a:solidFill>
                  <a:schemeClr val="bg1"/>
                </a:solidFill>
                <a:cs typeface="Times New Roman" panose="02020603050405020304" pitchFamily="18" charset="0"/>
                <a:hlinkClick r:id="rId3"/>
              </a:rPr>
              <a:t>https://a11y-guidelines.orange.com/fr/web/tester/</a:t>
            </a:r>
            <a:r>
              <a:rPr lang="fr-FR" altLang="fr-FR" sz="1200" dirty="0">
                <a:solidFill>
                  <a:schemeClr val="bg1"/>
                </a:solidFill>
                <a:cs typeface="Times New Roman" panose="02020603050405020304" pitchFamily="18" charset="0"/>
              </a:rPr>
              <a:t>)</a:t>
            </a:r>
          </a:p>
          <a:p>
            <a:pPr lvl="1">
              <a:spcBef>
                <a:spcPts val="600"/>
              </a:spcBef>
              <a:buFontTx/>
              <a:buChar char="-"/>
            </a:pPr>
            <a:r>
              <a:rPr lang="fr-FR" altLang="fr-FR" sz="1200" dirty="0">
                <a:solidFill>
                  <a:schemeClr val="bg1"/>
                </a:solidFill>
                <a:cs typeface="Times New Roman" panose="02020603050405020304" pitchFamily="18" charset="0"/>
              </a:rPr>
              <a:t>Sur les audits, les validations de l’expert accessibilité</a:t>
            </a:r>
          </a:p>
          <a:p>
            <a:pPr lvl="1">
              <a:spcBef>
                <a:spcPts val="600"/>
              </a:spcBef>
              <a:buFontTx/>
              <a:buChar char="-"/>
            </a:pPr>
            <a:r>
              <a:rPr lang="fr-FR" altLang="fr-FR" sz="1200" dirty="0">
                <a:solidFill>
                  <a:schemeClr val="bg1"/>
                </a:solidFill>
                <a:cs typeface="Times New Roman" panose="02020603050405020304" pitchFamily="18" charset="0"/>
              </a:rPr>
              <a:t>Sur le support pour d d’un expert accessibilité si nécessaire (interactivité complexe, fonctionnalités exotiques)</a:t>
            </a:r>
          </a:p>
        </p:txBody>
      </p:sp>
      <p:sp>
        <p:nvSpPr>
          <p:cNvPr id="39941" name="Rectangle 6">
            <a:extLst>
              <a:ext uri="{FF2B5EF4-FFF2-40B4-BE49-F238E27FC236}">
                <a16:creationId xmlns:a16="http://schemas.microsoft.com/office/drawing/2014/main" id="{948F027D-4C1F-48AD-AECF-3B66B9404E92}"/>
              </a:ext>
            </a:extLst>
          </p:cNvPr>
          <p:cNvSpPr>
            <a:spLocks noChangeArrowheads="1"/>
          </p:cNvSpPr>
          <p:nvPr/>
        </p:nvSpPr>
        <p:spPr bwMode="auto">
          <a:xfrm>
            <a:off x="6003925" y="1671638"/>
            <a:ext cx="6588125" cy="3889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126960" anchor="ctr">
            <a:spAutoFit/>
          </a:bodyPr>
          <a:lstStyle/>
          <a:p>
            <a:endParaRPr lang="fr-FR" altLang="fr-FR">
              <a:solidFill>
                <a:schemeClr val="bg1"/>
              </a:solidFill>
            </a:endParaRPr>
          </a:p>
        </p:txBody>
      </p:sp>
      <p:sp>
        <p:nvSpPr>
          <p:cNvPr id="8" name="Text Box 135">
            <a:extLst>
              <a:ext uri="{FF2B5EF4-FFF2-40B4-BE49-F238E27FC236}">
                <a16:creationId xmlns:a16="http://schemas.microsoft.com/office/drawing/2014/main" id="{EBFC86B8-329C-4BF0-8EAD-F66C13C64D40}"/>
              </a:ext>
            </a:extLst>
          </p:cNvPr>
          <p:cNvSpPr txBox="1">
            <a:spLocks noChangeArrowheads="1"/>
          </p:cNvSpPr>
          <p:nvPr/>
        </p:nvSpPr>
        <p:spPr bwMode="auto">
          <a:xfrm>
            <a:off x="6896199" y="1561108"/>
            <a:ext cx="1227138" cy="241300"/>
          </a:xfrm>
          <a:prstGeom prst="rect">
            <a:avLst/>
          </a:prstGeom>
          <a:no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975">
                <a:solidFill>
                  <a:srgbClr val="FFFFFF"/>
                </a:solidFill>
                <a:latin typeface="Arial" pitchFamily="34" charset="0"/>
                <a:ea typeface="+mn-ea"/>
                <a:cs typeface="Arial" pitchFamily="34" charset="0"/>
              </a:rPr>
              <a:t>Développement</a:t>
            </a:r>
          </a:p>
        </p:txBody>
      </p:sp>
      <p:sp>
        <p:nvSpPr>
          <p:cNvPr id="9" name="Line 136">
            <a:extLst>
              <a:ext uri="{FF2B5EF4-FFF2-40B4-BE49-F238E27FC236}">
                <a16:creationId xmlns:a16="http://schemas.microsoft.com/office/drawing/2014/main" id="{0FC4D8BA-89E6-4915-9A3E-BA440661B28B}"/>
              </a:ext>
            </a:extLst>
          </p:cNvPr>
          <p:cNvSpPr>
            <a:spLocks noChangeShapeType="1"/>
          </p:cNvSpPr>
          <p:nvPr/>
        </p:nvSpPr>
        <p:spPr bwMode="auto">
          <a:xfrm>
            <a:off x="6872387" y="973733"/>
            <a:ext cx="0" cy="790575"/>
          </a:xfrm>
          <a:prstGeom prst="line">
            <a:avLst/>
          </a:prstGeom>
          <a:noFill/>
          <a:ln w="25400">
            <a:solidFill>
              <a:schemeClr val="bg1"/>
            </a:solidFill>
            <a:round/>
            <a:headEnd/>
            <a:tailEnd/>
          </a:ln>
          <a:effectLst/>
        </p:spPr>
        <p:txBody>
          <a:bodyPr>
            <a:spAutoFit/>
          </a:bodyPr>
          <a:lstStyle/>
          <a:p>
            <a:pPr defTabSz="914400" eaLnBrk="1" fontAlgn="auto" hangingPunct="1">
              <a:spcBef>
                <a:spcPts val="0"/>
              </a:spcBef>
              <a:spcAft>
                <a:spcPts val="0"/>
              </a:spcAft>
              <a:defRPr/>
            </a:pPr>
            <a:endParaRPr lang="fr-FR" sz="1350">
              <a:solidFill>
                <a:srgbClr val="000000"/>
              </a:solidFill>
              <a:latin typeface="Helvetica 75 Bold"/>
              <a:ea typeface="+mn-ea"/>
            </a:endParaRPr>
          </a:p>
        </p:txBody>
      </p:sp>
      <p:sp>
        <p:nvSpPr>
          <p:cNvPr id="10" name="Line 137">
            <a:extLst>
              <a:ext uri="{FF2B5EF4-FFF2-40B4-BE49-F238E27FC236}">
                <a16:creationId xmlns:a16="http://schemas.microsoft.com/office/drawing/2014/main" id="{029D0ABF-4E4C-460E-B917-C5EB75E3E1CF}"/>
              </a:ext>
            </a:extLst>
          </p:cNvPr>
          <p:cNvSpPr>
            <a:spLocks noChangeShapeType="1"/>
          </p:cNvSpPr>
          <p:nvPr/>
        </p:nvSpPr>
        <p:spPr bwMode="auto">
          <a:xfrm>
            <a:off x="8167787" y="973733"/>
            <a:ext cx="0" cy="790575"/>
          </a:xfrm>
          <a:prstGeom prst="line">
            <a:avLst/>
          </a:prstGeom>
          <a:noFill/>
          <a:ln w="25400">
            <a:solidFill>
              <a:schemeClr val="bg1"/>
            </a:solidFill>
            <a:round/>
            <a:headEnd/>
            <a:tailEnd/>
          </a:ln>
          <a:effectLst/>
        </p:spPr>
        <p:txBody>
          <a:bodyPr>
            <a:spAutoFit/>
          </a:bodyPr>
          <a:lstStyle/>
          <a:p>
            <a:pPr defTabSz="914400" eaLnBrk="1" fontAlgn="auto" hangingPunct="1">
              <a:spcBef>
                <a:spcPts val="0"/>
              </a:spcBef>
              <a:spcAft>
                <a:spcPts val="0"/>
              </a:spcAft>
              <a:defRPr/>
            </a:pPr>
            <a:endParaRPr lang="fr-FR" sz="1350">
              <a:solidFill>
                <a:srgbClr val="000000"/>
              </a:solidFill>
              <a:latin typeface="Helvetica 75 Bold"/>
              <a:ea typeface="+mn-ea"/>
            </a:endParaRPr>
          </a:p>
        </p:txBody>
      </p:sp>
      <p:sp>
        <p:nvSpPr>
          <p:cNvPr id="11" name="AutoShape 143">
            <a:extLst>
              <a:ext uri="{FF2B5EF4-FFF2-40B4-BE49-F238E27FC236}">
                <a16:creationId xmlns:a16="http://schemas.microsoft.com/office/drawing/2014/main" id="{6E76D02A-CFF1-4A15-8AD5-2696B8A69E91}"/>
              </a:ext>
            </a:extLst>
          </p:cNvPr>
          <p:cNvSpPr>
            <a:spLocks noChangeArrowheads="1"/>
          </p:cNvSpPr>
          <p:nvPr/>
        </p:nvSpPr>
        <p:spPr bwMode="auto">
          <a:xfrm>
            <a:off x="6588224" y="843558"/>
            <a:ext cx="585788" cy="292100"/>
          </a:xfrm>
          <a:prstGeom prst="hexagon">
            <a:avLst>
              <a:gd name="adj" fmla="val 38020"/>
              <a:gd name="vf" fmla="val 115470"/>
            </a:avLst>
          </a:prstGeom>
          <a:solidFill>
            <a:schemeClr val="bg1"/>
          </a:solidFill>
          <a:ln w="9525" algn="ctr">
            <a:solidFill>
              <a:schemeClr val="tx2"/>
            </a:solidFill>
            <a:miter lim="800000"/>
            <a:headEnd/>
            <a:tailEnd/>
          </a:ln>
          <a:effectLst/>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750" b="1">
                <a:solidFill>
                  <a:srgbClr val="000000"/>
                </a:solidFill>
                <a:latin typeface="Arial" pitchFamily="34" charset="0"/>
                <a:ea typeface="+mn-ea"/>
                <a:cs typeface="Arial" pitchFamily="34" charset="0"/>
              </a:rPr>
              <a:t>T 1</a:t>
            </a:r>
          </a:p>
        </p:txBody>
      </p:sp>
      <p:sp>
        <p:nvSpPr>
          <p:cNvPr id="12" name="AutoShape 144">
            <a:extLst>
              <a:ext uri="{FF2B5EF4-FFF2-40B4-BE49-F238E27FC236}">
                <a16:creationId xmlns:a16="http://schemas.microsoft.com/office/drawing/2014/main" id="{3245055F-1236-4A45-A885-C88ABE8B17B8}"/>
              </a:ext>
            </a:extLst>
          </p:cNvPr>
          <p:cNvSpPr>
            <a:spLocks noChangeArrowheads="1"/>
          </p:cNvSpPr>
          <p:nvPr/>
        </p:nvSpPr>
        <p:spPr bwMode="auto">
          <a:xfrm>
            <a:off x="7872512" y="843558"/>
            <a:ext cx="587375" cy="292100"/>
          </a:xfrm>
          <a:prstGeom prst="hexagon">
            <a:avLst>
              <a:gd name="adj" fmla="val 38020"/>
              <a:gd name="vf" fmla="val 115470"/>
            </a:avLst>
          </a:prstGeom>
          <a:solidFill>
            <a:schemeClr val="bg1"/>
          </a:solidFill>
          <a:ln w="9525" algn="ctr">
            <a:solidFill>
              <a:schemeClr val="tx2"/>
            </a:solidFill>
            <a:miter lim="800000"/>
            <a:headEnd/>
            <a:tailEnd/>
          </a:ln>
          <a:effectLst/>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750" b="1">
                <a:solidFill>
                  <a:srgbClr val="000000"/>
                </a:solidFill>
                <a:latin typeface="Arial" pitchFamily="34" charset="0"/>
                <a:ea typeface="+mn-ea"/>
                <a:cs typeface="Arial" pitchFamily="34" charset="0"/>
              </a:rPr>
              <a:t>T 2</a:t>
            </a:r>
          </a:p>
        </p:txBody>
      </p:sp>
      <p:sp>
        <p:nvSpPr>
          <p:cNvPr id="13" name="Rectangle 157">
            <a:extLst>
              <a:ext uri="{FF2B5EF4-FFF2-40B4-BE49-F238E27FC236}">
                <a16:creationId xmlns:a16="http://schemas.microsoft.com/office/drawing/2014/main" id="{D696A5E4-5127-4BA8-9F91-DA5A6B0D080E}"/>
              </a:ext>
            </a:extLst>
          </p:cNvPr>
          <p:cNvSpPr>
            <a:spLocks noChangeArrowheads="1"/>
          </p:cNvSpPr>
          <p:nvPr/>
        </p:nvSpPr>
        <p:spPr bwMode="auto">
          <a:xfrm>
            <a:off x="6885087" y="1184871"/>
            <a:ext cx="1270000" cy="404812"/>
          </a:xfrm>
          <a:prstGeom prst="rect">
            <a:avLst/>
          </a:prstGeom>
          <a:solidFill>
            <a:srgbClr val="F9C37B"/>
          </a:solid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r>
              <a:rPr lang="fr-FR" altLang="fr-FR" sz="675">
                <a:solidFill>
                  <a:srgbClr val="000000"/>
                </a:solidFill>
                <a:latin typeface="Arial" pitchFamily="34" charset="0"/>
                <a:ea typeface="+mn-ea"/>
              </a:rPr>
              <a:t>Matérialiser les solutions et les modifier selon les feed-backs utilisateurs </a:t>
            </a:r>
          </a:p>
        </p:txBody>
      </p:sp>
      <p:sp>
        <p:nvSpPr>
          <p:cNvPr id="14" name="Rectangle 160">
            <a:extLst>
              <a:ext uri="{FF2B5EF4-FFF2-40B4-BE49-F238E27FC236}">
                <a16:creationId xmlns:a16="http://schemas.microsoft.com/office/drawing/2014/main" id="{38BCD8ED-BA35-41B9-B826-9CA98D58D3F7}"/>
              </a:ext>
            </a:extLst>
          </p:cNvPr>
          <p:cNvSpPr>
            <a:spLocks noChangeArrowheads="1"/>
          </p:cNvSpPr>
          <p:nvPr/>
        </p:nvSpPr>
        <p:spPr bwMode="auto">
          <a:xfrm>
            <a:off x="6869212" y="1526183"/>
            <a:ext cx="12700" cy="350838"/>
          </a:xfrm>
          <a:prstGeom prst="rect">
            <a:avLst/>
          </a:prstGeom>
          <a:solidFill>
            <a:schemeClr val="bg1"/>
          </a:solidFill>
          <a:ln w="9525">
            <a:solidFill>
              <a:schemeClr val="bg1"/>
            </a:solidFill>
            <a:miter lim="800000"/>
            <a:headEnd/>
            <a:tailEnd/>
          </a:ln>
          <a:effectLst/>
        </p:spPr>
        <p:txBody>
          <a:bodyPr wrap="none" anchor="ct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endParaRPr lang="fr-FR" altLang="fr-FR" sz="1500">
              <a:solidFill>
                <a:srgbClr val="000000"/>
              </a:solidFill>
              <a:ea typeface="+mn-ea"/>
            </a:endParaRPr>
          </a:p>
        </p:txBody>
      </p:sp>
      <p:sp>
        <p:nvSpPr>
          <p:cNvPr id="15" name="Rectangle 163">
            <a:extLst>
              <a:ext uri="{FF2B5EF4-FFF2-40B4-BE49-F238E27FC236}">
                <a16:creationId xmlns:a16="http://schemas.microsoft.com/office/drawing/2014/main" id="{AAA74F9E-D342-4992-9EE5-673B10D88F4B}"/>
              </a:ext>
            </a:extLst>
          </p:cNvPr>
          <p:cNvSpPr>
            <a:spLocks noChangeArrowheads="1"/>
          </p:cNvSpPr>
          <p:nvPr/>
        </p:nvSpPr>
        <p:spPr bwMode="auto">
          <a:xfrm>
            <a:off x="8159849" y="1530946"/>
            <a:ext cx="12700" cy="350837"/>
          </a:xfrm>
          <a:prstGeom prst="rect">
            <a:avLst/>
          </a:prstGeom>
          <a:solidFill>
            <a:schemeClr val="bg1"/>
          </a:solidFill>
          <a:ln w="9525">
            <a:solidFill>
              <a:schemeClr val="bg1"/>
            </a:solidFill>
            <a:miter lim="800000"/>
            <a:headEnd/>
            <a:tailEnd/>
          </a:ln>
          <a:effectLst/>
        </p:spPr>
        <p:txBody>
          <a:bodyPr wrap="none" anchor="ct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endParaRPr lang="fr-FR" altLang="fr-FR" sz="1500">
              <a:solidFill>
                <a:srgbClr val="000000"/>
              </a:solidFill>
              <a:ea typeface="+mn-ea"/>
            </a:endParaRPr>
          </a:p>
        </p:txBody>
      </p:sp>
      <p:sp>
        <p:nvSpPr>
          <p:cNvPr id="16" name="Text Box 152">
            <a:extLst>
              <a:ext uri="{FF2B5EF4-FFF2-40B4-BE49-F238E27FC236}">
                <a16:creationId xmlns:a16="http://schemas.microsoft.com/office/drawing/2014/main" id="{568AECA9-033E-4037-98EF-630C44B83B61}"/>
              </a:ext>
            </a:extLst>
          </p:cNvPr>
          <p:cNvSpPr txBox="1">
            <a:spLocks noChangeArrowheads="1"/>
          </p:cNvSpPr>
          <p:nvPr/>
        </p:nvSpPr>
        <p:spPr bwMode="auto">
          <a:xfrm>
            <a:off x="6869212" y="1854920"/>
            <a:ext cx="1285875" cy="359662"/>
          </a:xfrm>
          <a:prstGeom prst="rect">
            <a:avLst/>
          </a:prstGeom>
          <a:solidFill>
            <a:schemeClr val="bg1"/>
          </a:solidFill>
          <a:ln w="9525" algn="ctr">
            <a:solidFill>
              <a:schemeClr val="hlink"/>
            </a:solidFill>
            <a:miter lim="800000"/>
            <a:headEnd/>
            <a:tailEnd/>
          </a:ln>
          <a:effectLst/>
        </p:spPr>
        <p:txBody>
          <a:bodyPr wrap="square"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900" dirty="0">
                <a:solidFill>
                  <a:srgbClr val="000000"/>
                </a:solidFill>
                <a:latin typeface="Arial" pitchFamily="34" charset="0"/>
                <a:ea typeface="+mn-ea"/>
                <a:cs typeface="Arial" pitchFamily="34" charset="0"/>
              </a:rPr>
              <a:t>Audit du prototype (Technique et Utilisateur)</a:t>
            </a:r>
          </a:p>
        </p:txBody>
      </p:sp>
      <p:sp>
        <p:nvSpPr>
          <p:cNvPr id="17" name="Text Box 153">
            <a:extLst>
              <a:ext uri="{FF2B5EF4-FFF2-40B4-BE49-F238E27FC236}">
                <a16:creationId xmlns:a16="http://schemas.microsoft.com/office/drawing/2014/main" id="{1D447C7B-8455-491E-983B-71730F249898}"/>
              </a:ext>
            </a:extLst>
          </p:cNvPr>
          <p:cNvSpPr txBox="1">
            <a:spLocks noChangeArrowheads="1"/>
          </p:cNvSpPr>
          <p:nvPr/>
        </p:nvSpPr>
        <p:spPr bwMode="auto">
          <a:xfrm>
            <a:off x="6869212" y="2338389"/>
            <a:ext cx="1285875" cy="138063"/>
          </a:xfrm>
          <a:prstGeom prst="rect">
            <a:avLst/>
          </a:prstGeom>
          <a:solidFill>
            <a:schemeClr val="bg1"/>
          </a:solidFill>
          <a:ln w="9525" algn="ctr">
            <a:solidFill>
              <a:schemeClr val="hlink"/>
            </a:solidFill>
            <a:miter lim="800000"/>
            <a:headEnd/>
            <a:tailEnd/>
          </a:ln>
          <a:effectLst/>
        </p:spPr>
        <p:txBody>
          <a:bodyPr wrap="square"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900">
                <a:solidFill>
                  <a:srgbClr val="000000"/>
                </a:solidFill>
                <a:latin typeface="Arial" pitchFamily="34" charset="0"/>
                <a:ea typeface="+mn-ea"/>
                <a:cs typeface="Arial" pitchFamily="34" charset="0"/>
              </a:rPr>
              <a:t>Accompagnement</a:t>
            </a:r>
          </a:p>
        </p:txBody>
      </p:sp>
      <p:sp>
        <p:nvSpPr>
          <p:cNvPr id="18" name="Line 137">
            <a:extLst>
              <a:ext uri="{FF2B5EF4-FFF2-40B4-BE49-F238E27FC236}">
                <a16:creationId xmlns:a16="http://schemas.microsoft.com/office/drawing/2014/main" id="{C0E6AB07-0A7D-4B07-8BF7-A33E45E6CCCC}"/>
              </a:ext>
            </a:extLst>
          </p:cNvPr>
          <p:cNvSpPr>
            <a:spLocks noChangeShapeType="1"/>
          </p:cNvSpPr>
          <p:nvPr/>
        </p:nvSpPr>
        <p:spPr bwMode="auto">
          <a:xfrm>
            <a:off x="6869757" y="2959844"/>
            <a:ext cx="0" cy="790575"/>
          </a:xfrm>
          <a:prstGeom prst="line">
            <a:avLst/>
          </a:prstGeom>
          <a:noFill/>
          <a:ln w="25400">
            <a:solidFill>
              <a:schemeClr val="bg1"/>
            </a:solidFill>
            <a:round/>
            <a:headEnd/>
            <a:tailEnd/>
          </a:ln>
          <a:effectLst/>
        </p:spPr>
        <p:txBody>
          <a:bodyPr>
            <a:spAutoFit/>
          </a:bodyPr>
          <a:lstStyle/>
          <a:p>
            <a:pPr defTabSz="914400" eaLnBrk="1" fontAlgn="auto" hangingPunct="1">
              <a:spcBef>
                <a:spcPts val="0"/>
              </a:spcBef>
              <a:spcAft>
                <a:spcPts val="0"/>
              </a:spcAft>
              <a:defRPr/>
            </a:pPr>
            <a:endParaRPr lang="fr-FR" sz="1350">
              <a:solidFill>
                <a:srgbClr val="000000"/>
              </a:solidFill>
              <a:latin typeface="Helvetica 75 Bold"/>
              <a:ea typeface="+mn-ea"/>
            </a:endParaRPr>
          </a:p>
        </p:txBody>
      </p:sp>
      <p:sp>
        <p:nvSpPr>
          <p:cNvPr id="19" name="Line 138">
            <a:extLst>
              <a:ext uri="{FF2B5EF4-FFF2-40B4-BE49-F238E27FC236}">
                <a16:creationId xmlns:a16="http://schemas.microsoft.com/office/drawing/2014/main" id="{76145C43-D24D-4632-8B0F-E7C3BD5B7575}"/>
              </a:ext>
            </a:extLst>
          </p:cNvPr>
          <p:cNvSpPr>
            <a:spLocks noChangeShapeType="1"/>
          </p:cNvSpPr>
          <p:nvPr/>
        </p:nvSpPr>
        <p:spPr bwMode="auto">
          <a:xfrm>
            <a:off x="8155632" y="2950319"/>
            <a:ext cx="0" cy="790575"/>
          </a:xfrm>
          <a:prstGeom prst="line">
            <a:avLst/>
          </a:prstGeom>
          <a:noFill/>
          <a:ln w="25400">
            <a:solidFill>
              <a:schemeClr val="bg1"/>
            </a:solidFill>
            <a:round/>
            <a:headEnd/>
            <a:tailEnd/>
          </a:ln>
          <a:effectLst/>
        </p:spPr>
        <p:txBody>
          <a:bodyPr>
            <a:spAutoFit/>
          </a:bodyPr>
          <a:lstStyle/>
          <a:p>
            <a:pPr defTabSz="914400" eaLnBrk="1" fontAlgn="auto" hangingPunct="1">
              <a:spcBef>
                <a:spcPts val="0"/>
              </a:spcBef>
              <a:spcAft>
                <a:spcPts val="0"/>
              </a:spcAft>
              <a:defRPr/>
            </a:pPr>
            <a:endParaRPr lang="fr-FR" sz="1350">
              <a:solidFill>
                <a:srgbClr val="000000"/>
              </a:solidFill>
              <a:latin typeface="Helvetica 75 Bold"/>
              <a:ea typeface="+mn-ea"/>
            </a:endParaRPr>
          </a:p>
        </p:txBody>
      </p:sp>
      <p:sp>
        <p:nvSpPr>
          <p:cNvPr id="20" name="Text Box 139">
            <a:extLst>
              <a:ext uri="{FF2B5EF4-FFF2-40B4-BE49-F238E27FC236}">
                <a16:creationId xmlns:a16="http://schemas.microsoft.com/office/drawing/2014/main" id="{B9D769A0-7736-4E76-A6E2-23E069419EFF}"/>
              </a:ext>
            </a:extLst>
          </p:cNvPr>
          <p:cNvSpPr txBox="1">
            <a:spLocks noChangeArrowheads="1"/>
          </p:cNvSpPr>
          <p:nvPr/>
        </p:nvSpPr>
        <p:spPr bwMode="auto">
          <a:xfrm>
            <a:off x="6931669" y="3551982"/>
            <a:ext cx="1166813" cy="241300"/>
          </a:xfrm>
          <a:prstGeom prst="rect">
            <a:avLst/>
          </a:prstGeom>
          <a:no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975">
                <a:solidFill>
                  <a:srgbClr val="FFFFFF"/>
                </a:solidFill>
                <a:latin typeface="Arial" pitchFamily="34" charset="0"/>
                <a:ea typeface="+mn-ea"/>
                <a:cs typeface="Arial" pitchFamily="34" charset="0"/>
              </a:rPr>
              <a:t>Déploiement</a:t>
            </a:r>
          </a:p>
        </p:txBody>
      </p:sp>
      <p:sp>
        <p:nvSpPr>
          <p:cNvPr id="21" name="AutoShape 144">
            <a:extLst>
              <a:ext uri="{FF2B5EF4-FFF2-40B4-BE49-F238E27FC236}">
                <a16:creationId xmlns:a16="http://schemas.microsoft.com/office/drawing/2014/main" id="{96335B5D-63A8-4CDC-B32F-1EF9386B33B0}"/>
              </a:ext>
            </a:extLst>
          </p:cNvPr>
          <p:cNvSpPr>
            <a:spLocks noChangeArrowheads="1"/>
          </p:cNvSpPr>
          <p:nvPr/>
        </p:nvSpPr>
        <p:spPr bwMode="auto">
          <a:xfrm>
            <a:off x="6574482" y="2829669"/>
            <a:ext cx="587375" cy="292100"/>
          </a:xfrm>
          <a:prstGeom prst="hexagon">
            <a:avLst>
              <a:gd name="adj" fmla="val 38020"/>
              <a:gd name="vf" fmla="val 115470"/>
            </a:avLst>
          </a:prstGeom>
          <a:solidFill>
            <a:schemeClr val="bg1"/>
          </a:solidFill>
          <a:ln w="9525" algn="ctr">
            <a:solidFill>
              <a:schemeClr val="tx2"/>
            </a:solidFill>
            <a:miter lim="800000"/>
            <a:headEnd/>
            <a:tailEnd/>
          </a:ln>
          <a:effectLst/>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750" b="1">
                <a:solidFill>
                  <a:srgbClr val="000000"/>
                </a:solidFill>
                <a:latin typeface="Arial" pitchFamily="34" charset="0"/>
                <a:ea typeface="+mn-ea"/>
                <a:cs typeface="Arial" pitchFamily="34" charset="0"/>
              </a:rPr>
              <a:t>T 2</a:t>
            </a:r>
          </a:p>
        </p:txBody>
      </p:sp>
      <p:sp>
        <p:nvSpPr>
          <p:cNvPr id="22" name="AutoShape 145">
            <a:extLst>
              <a:ext uri="{FF2B5EF4-FFF2-40B4-BE49-F238E27FC236}">
                <a16:creationId xmlns:a16="http://schemas.microsoft.com/office/drawing/2014/main" id="{6A9B9F16-998E-4BE1-9D9A-C35ED1C9D328}"/>
              </a:ext>
            </a:extLst>
          </p:cNvPr>
          <p:cNvSpPr>
            <a:spLocks noChangeArrowheads="1"/>
          </p:cNvSpPr>
          <p:nvPr/>
        </p:nvSpPr>
        <p:spPr bwMode="auto">
          <a:xfrm>
            <a:off x="7874644" y="2829669"/>
            <a:ext cx="585788" cy="292100"/>
          </a:xfrm>
          <a:prstGeom prst="hexagon">
            <a:avLst>
              <a:gd name="adj" fmla="val 38020"/>
              <a:gd name="vf" fmla="val 115470"/>
            </a:avLst>
          </a:prstGeom>
          <a:solidFill>
            <a:schemeClr val="bg1"/>
          </a:solidFill>
          <a:ln w="9525" algn="ctr">
            <a:solidFill>
              <a:schemeClr val="tx2"/>
            </a:solidFill>
            <a:miter lim="800000"/>
            <a:headEnd/>
            <a:tailEnd/>
          </a:ln>
          <a:effectLst/>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750" b="1">
                <a:solidFill>
                  <a:srgbClr val="000000"/>
                </a:solidFill>
                <a:latin typeface="Arial" pitchFamily="34" charset="0"/>
                <a:ea typeface="+mn-ea"/>
                <a:cs typeface="Arial" pitchFamily="34" charset="0"/>
              </a:rPr>
              <a:t>T 3</a:t>
            </a:r>
          </a:p>
        </p:txBody>
      </p:sp>
      <p:sp>
        <p:nvSpPr>
          <p:cNvPr id="23" name="Rectangle 158">
            <a:extLst>
              <a:ext uri="{FF2B5EF4-FFF2-40B4-BE49-F238E27FC236}">
                <a16:creationId xmlns:a16="http://schemas.microsoft.com/office/drawing/2014/main" id="{883DD632-8D29-4574-80FD-472ECEABBAD8}"/>
              </a:ext>
            </a:extLst>
          </p:cNvPr>
          <p:cNvSpPr>
            <a:spLocks noChangeArrowheads="1"/>
          </p:cNvSpPr>
          <p:nvPr/>
        </p:nvSpPr>
        <p:spPr bwMode="auto">
          <a:xfrm>
            <a:off x="6885632" y="3183682"/>
            <a:ext cx="1268412" cy="403225"/>
          </a:xfrm>
          <a:prstGeom prst="rect">
            <a:avLst/>
          </a:prstGeom>
          <a:solidFill>
            <a:srgbClr val="F9C37B"/>
          </a:solidFill>
          <a:ln>
            <a:noFill/>
          </a:ln>
          <a:effectLst/>
        </p:spPr>
        <p:txBody>
          <a:bodyPr lIns="40500" rIns="4050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r>
              <a:rPr lang="fr-FR" altLang="fr-FR" sz="675">
                <a:solidFill>
                  <a:srgbClr val="000000"/>
                </a:solidFill>
                <a:latin typeface="Arial" pitchFamily="34" charset="0"/>
                <a:ea typeface="+mn-ea"/>
              </a:rPr>
              <a:t>Evaluer les solutions conçues et la satisfaction des objectifs utilisateurs &amp; organisationnels</a:t>
            </a:r>
          </a:p>
        </p:txBody>
      </p:sp>
      <p:sp>
        <p:nvSpPr>
          <p:cNvPr id="24" name="Rectangle 162">
            <a:extLst>
              <a:ext uri="{FF2B5EF4-FFF2-40B4-BE49-F238E27FC236}">
                <a16:creationId xmlns:a16="http://schemas.microsoft.com/office/drawing/2014/main" id="{3D83A02B-1EAD-42C3-BBB0-209E1CB61EB6}"/>
              </a:ext>
            </a:extLst>
          </p:cNvPr>
          <p:cNvSpPr>
            <a:spLocks noChangeArrowheads="1"/>
          </p:cNvSpPr>
          <p:nvPr/>
        </p:nvSpPr>
        <p:spPr bwMode="auto">
          <a:xfrm>
            <a:off x="8163569" y="3498007"/>
            <a:ext cx="12700" cy="350837"/>
          </a:xfrm>
          <a:prstGeom prst="rect">
            <a:avLst/>
          </a:prstGeom>
          <a:solidFill>
            <a:schemeClr val="bg1"/>
          </a:solidFill>
          <a:ln w="9525">
            <a:solidFill>
              <a:schemeClr val="bg1"/>
            </a:solidFill>
            <a:miter lim="800000"/>
            <a:headEnd/>
            <a:tailEnd/>
          </a:ln>
          <a:effectLst/>
        </p:spPr>
        <p:txBody>
          <a:bodyPr wrap="none" anchor="ct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endParaRPr lang="fr-FR" altLang="fr-FR" sz="1500">
              <a:solidFill>
                <a:srgbClr val="000000"/>
              </a:solidFill>
              <a:ea typeface="+mn-ea"/>
            </a:endParaRPr>
          </a:p>
        </p:txBody>
      </p:sp>
      <p:sp>
        <p:nvSpPr>
          <p:cNvPr id="25" name="Rectangle 163">
            <a:extLst>
              <a:ext uri="{FF2B5EF4-FFF2-40B4-BE49-F238E27FC236}">
                <a16:creationId xmlns:a16="http://schemas.microsoft.com/office/drawing/2014/main" id="{2A5C579C-F2AA-4C98-8415-9B24D2F86509}"/>
              </a:ext>
            </a:extLst>
          </p:cNvPr>
          <p:cNvSpPr>
            <a:spLocks noChangeArrowheads="1"/>
          </p:cNvSpPr>
          <p:nvPr/>
        </p:nvSpPr>
        <p:spPr bwMode="auto">
          <a:xfrm>
            <a:off x="6861819" y="3517057"/>
            <a:ext cx="12700" cy="350837"/>
          </a:xfrm>
          <a:prstGeom prst="rect">
            <a:avLst/>
          </a:prstGeom>
          <a:solidFill>
            <a:schemeClr val="bg1"/>
          </a:solidFill>
          <a:ln w="9525">
            <a:solidFill>
              <a:schemeClr val="bg1"/>
            </a:solidFill>
            <a:miter lim="800000"/>
            <a:headEnd/>
            <a:tailEnd/>
          </a:ln>
          <a:effectLst/>
        </p:spPr>
        <p:txBody>
          <a:bodyPr wrap="none" anchor="ct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endParaRPr lang="fr-FR" altLang="fr-FR" sz="1500">
              <a:solidFill>
                <a:srgbClr val="000000"/>
              </a:solidFill>
              <a:ea typeface="+mn-ea"/>
            </a:endParaRPr>
          </a:p>
        </p:txBody>
      </p:sp>
      <p:sp>
        <p:nvSpPr>
          <p:cNvPr id="26" name="Text Box 152">
            <a:extLst>
              <a:ext uri="{FF2B5EF4-FFF2-40B4-BE49-F238E27FC236}">
                <a16:creationId xmlns:a16="http://schemas.microsoft.com/office/drawing/2014/main" id="{B9AB9A70-17EB-4B21-80DC-5B6FA914E40F}"/>
              </a:ext>
            </a:extLst>
          </p:cNvPr>
          <p:cNvSpPr txBox="1">
            <a:spLocks noChangeArrowheads="1"/>
          </p:cNvSpPr>
          <p:nvPr/>
        </p:nvSpPr>
        <p:spPr bwMode="auto">
          <a:xfrm>
            <a:off x="6876256" y="3966442"/>
            <a:ext cx="1285875" cy="359662"/>
          </a:xfrm>
          <a:prstGeom prst="rect">
            <a:avLst/>
          </a:prstGeom>
          <a:solidFill>
            <a:schemeClr val="bg1"/>
          </a:solidFill>
          <a:ln w="9525" algn="ctr">
            <a:solidFill>
              <a:schemeClr val="hlink"/>
            </a:solidFill>
            <a:miter lim="800000"/>
            <a:headEnd/>
            <a:tailEnd/>
          </a:ln>
          <a:effectLst/>
        </p:spPr>
        <p:txBody>
          <a:bodyPr wrap="square"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900" dirty="0">
                <a:solidFill>
                  <a:srgbClr val="000000"/>
                </a:solidFill>
                <a:latin typeface="Arial" pitchFamily="34" charset="0"/>
                <a:ea typeface="+mn-ea"/>
                <a:cs typeface="Arial" pitchFamily="34" charset="0"/>
              </a:rPr>
              <a:t>Audit du prototype (Technique et Utilisateur)</a:t>
            </a:r>
          </a:p>
        </p:txBody>
      </p:sp>
      <p:sp>
        <p:nvSpPr>
          <p:cNvPr id="27" name="Text Box 153">
            <a:extLst>
              <a:ext uri="{FF2B5EF4-FFF2-40B4-BE49-F238E27FC236}">
                <a16:creationId xmlns:a16="http://schemas.microsoft.com/office/drawing/2014/main" id="{AC045990-3EE5-4A47-8EFD-45DACFA61C32}"/>
              </a:ext>
            </a:extLst>
          </p:cNvPr>
          <p:cNvSpPr txBox="1">
            <a:spLocks noChangeArrowheads="1"/>
          </p:cNvSpPr>
          <p:nvPr/>
        </p:nvSpPr>
        <p:spPr bwMode="auto">
          <a:xfrm>
            <a:off x="6876256" y="4449911"/>
            <a:ext cx="1285875" cy="138063"/>
          </a:xfrm>
          <a:prstGeom prst="rect">
            <a:avLst/>
          </a:prstGeom>
          <a:solidFill>
            <a:schemeClr val="bg1"/>
          </a:solidFill>
          <a:ln w="9525" algn="ctr">
            <a:solidFill>
              <a:schemeClr val="hlink"/>
            </a:solidFill>
            <a:miter lim="800000"/>
            <a:headEnd/>
            <a:tailEnd/>
          </a:ln>
          <a:effectLst/>
        </p:spPr>
        <p:txBody>
          <a:bodyPr wrap="square"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900">
                <a:solidFill>
                  <a:srgbClr val="000000"/>
                </a:solidFill>
                <a:latin typeface="Arial" pitchFamily="34" charset="0"/>
                <a:ea typeface="+mn-ea"/>
                <a:cs typeface="Arial" pitchFamily="34" charset="0"/>
              </a:rPr>
              <a:t>Accompagnement</a:t>
            </a:r>
          </a:p>
        </p:txBody>
      </p:sp>
    </p:spTree>
  </p:cSld>
  <p:clrMapOvr>
    <a:masterClrMapping/>
  </p:clrMapOvr>
  <p:transition spd="med">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itre 4">
            <a:extLst>
              <a:ext uri="{FF2B5EF4-FFF2-40B4-BE49-F238E27FC236}">
                <a16:creationId xmlns:a16="http://schemas.microsoft.com/office/drawing/2014/main" id="{D17D63AF-AFDF-46D7-884A-2E53D4274F39}"/>
              </a:ext>
            </a:extLst>
          </p:cNvPr>
          <p:cNvSpPr>
            <a:spLocks noGrp="1"/>
          </p:cNvSpPr>
          <p:nvPr>
            <p:ph type="title"/>
          </p:nvPr>
        </p:nvSpPr>
        <p:spPr/>
        <p:txBody>
          <a:bodyPr/>
          <a:lstStyle/>
          <a:p>
            <a:pPr>
              <a:spcAft>
                <a:spcPct val="0"/>
              </a:spcAft>
            </a:pPr>
            <a:r>
              <a:rPr lang="fr-FR" altLang="fr-FR"/>
              <a:t>Phase de mise en ligne et évolutions</a:t>
            </a:r>
          </a:p>
        </p:txBody>
      </p:sp>
      <p:sp>
        <p:nvSpPr>
          <p:cNvPr id="95236" name="Rectangle 5">
            <a:extLst>
              <a:ext uri="{FF2B5EF4-FFF2-40B4-BE49-F238E27FC236}">
                <a16:creationId xmlns:a16="http://schemas.microsoft.com/office/drawing/2014/main" id="{388F8750-581A-4968-806D-D470679C5250}"/>
              </a:ext>
            </a:extLst>
          </p:cNvPr>
          <p:cNvSpPr>
            <a:spLocks noChangeArrowheads="1"/>
          </p:cNvSpPr>
          <p:nvPr/>
        </p:nvSpPr>
        <p:spPr bwMode="auto">
          <a:xfrm>
            <a:off x="328613" y="941388"/>
            <a:ext cx="6588125" cy="3313112"/>
          </a:xfrm>
          <a:prstGeom prst="rect">
            <a:avLst/>
          </a:prstGeom>
          <a:noFill/>
          <a:ln>
            <a:noFill/>
          </a:ln>
          <a:effectLst/>
        </p:spPr>
        <p:txBody>
          <a:bodyPr tIns="126960" anchor="ctr">
            <a:spAutoFit/>
          </a:bodyPr>
          <a:lstStyle/>
          <a:p>
            <a:pPr>
              <a:defRPr/>
            </a:pPr>
            <a:r>
              <a:rPr lang="fr-FR" altLang="fr-FR" sz="1200" dirty="0">
                <a:solidFill>
                  <a:srgbClr val="FF6600"/>
                </a:solidFill>
                <a:latin typeface="+mn-lt"/>
                <a:cs typeface="Times New Roman" panose="02020603050405020304" pitchFamily="18" charset="0"/>
              </a:rPr>
              <a:t>Mise en ligne</a:t>
            </a:r>
          </a:p>
          <a:p>
            <a:pPr>
              <a:defRPr/>
            </a:pPr>
            <a:r>
              <a:rPr lang="fr-FR" altLang="fr-FR" sz="1200" dirty="0">
                <a:solidFill>
                  <a:schemeClr val="bg1"/>
                </a:solidFill>
                <a:latin typeface="+mn-lt"/>
                <a:cs typeface="Times New Roman" panose="02020603050405020304" pitchFamily="18" charset="0"/>
              </a:rPr>
              <a:t>Respect de la réglementation, publier une déclaration d’accessibilité (ex : https://www.fondationorange.com/Declaration-d-accessibilite ). </a:t>
            </a:r>
          </a:p>
          <a:p>
            <a:pPr>
              <a:defRPr/>
            </a:pPr>
            <a:endParaRPr lang="fr-FR" altLang="fr-FR" sz="1200" dirty="0">
              <a:solidFill>
                <a:schemeClr val="bg1"/>
              </a:solidFill>
              <a:latin typeface="+mn-lt"/>
              <a:cs typeface="Times New Roman" panose="02020603050405020304" pitchFamily="18" charset="0"/>
            </a:endParaRPr>
          </a:p>
          <a:p>
            <a:pPr>
              <a:defRPr/>
            </a:pPr>
            <a:r>
              <a:rPr lang="fr-FR" altLang="fr-FR" sz="1200" dirty="0">
                <a:solidFill>
                  <a:srgbClr val="FF6600"/>
                </a:solidFill>
                <a:latin typeface="+mn-lt"/>
                <a:cs typeface="Times New Roman" panose="02020603050405020304" pitchFamily="18" charset="0"/>
              </a:rPr>
              <a:t>Création de contenus éditoriaux et communication</a:t>
            </a:r>
          </a:p>
          <a:p>
            <a:pPr>
              <a:defRPr/>
            </a:pPr>
            <a:r>
              <a:rPr lang="fr-FR" altLang="fr-FR" sz="1200" dirty="0">
                <a:solidFill>
                  <a:schemeClr val="bg1"/>
                </a:solidFill>
                <a:latin typeface="+mn-lt"/>
                <a:cs typeface="Times New Roman" panose="02020603050405020304" pitchFamily="18" charset="0"/>
              </a:rPr>
              <a:t>Mise à disposition de contenus textuels ou multimédias et des communications sous forme de mails, MMS, newsletters, sondage, réseaux sociaux…  :</a:t>
            </a:r>
          </a:p>
          <a:p>
            <a:pPr marL="527050" lvl="1" indent="-171450">
              <a:buFontTx/>
              <a:buChar char="-"/>
              <a:defRPr/>
            </a:pPr>
            <a:r>
              <a:rPr lang="fr-FR" altLang="fr-FR" sz="1200" dirty="0">
                <a:solidFill>
                  <a:schemeClr val="bg1"/>
                </a:solidFill>
                <a:latin typeface="+mn-lt"/>
                <a:cs typeface="Times New Roman" panose="02020603050405020304" pitchFamily="18" charset="0"/>
              </a:rPr>
              <a:t>Tester,  accompagner</a:t>
            </a:r>
          </a:p>
          <a:p>
            <a:pPr marL="527050" lvl="1" indent="-171450">
              <a:buFontTx/>
              <a:buChar char="-"/>
              <a:defRPr/>
            </a:pPr>
            <a:r>
              <a:rPr lang="fr-FR" altLang="fr-FR" sz="1200" dirty="0">
                <a:solidFill>
                  <a:schemeClr val="bg1"/>
                </a:solidFill>
                <a:latin typeface="+mn-lt"/>
                <a:cs typeface="Times New Roman" panose="02020603050405020304" pitchFamily="18" charset="0"/>
              </a:rPr>
              <a:t>Fournir un « guide d’écriture », des </a:t>
            </a:r>
            <a:r>
              <a:rPr lang="fr-FR" altLang="fr-FR" sz="1200" dirty="0" err="1">
                <a:solidFill>
                  <a:schemeClr val="bg1"/>
                </a:solidFill>
                <a:latin typeface="+mn-lt"/>
                <a:cs typeface="Times New Roman" panose="02020603050405020304" pitchFamily="18" charset="0"/>
              </a:rPr>
              <a:t>otuils</a:t>
            </a:r>
            <a:endParaRPr lang="fr-FR" altLang="fr-FR" sz="1200" dirty="0">
              <a:solidFill>
                <a:schemeClr val="bg1"/>
              </a:solidFill>
              <a:latin typeface="+mn-lt"/>
              <a:cs typeface="Times New Roman" panose="02020603050405020304" pitchFamily="18" charset="0"/>
            </a:endParaRPr>
          </a:p>
          <a:p>
            <a:pPr marL="527050" lvl="1" indent="-171450">
              <a:buFontTx/>
              <a:buChar char="-"/>
              <a:defRPr/>
            </a:pPr>
            <a:r>
              <a:rPr lang="fr-FR" altLang="fr-FR" sz="1200" dirty="0">
                <a:solidFill>
                  <a:schemeClr val="bg1"/>
                </a:solidFill>
                <a:latin typeface="+mn-lt"/>
                <a:cs typeface="Times New Roman" panose="02020603050405020304" pitchFamily="18" charset="0"/>
              </a:rPr>
              <a:t>Former (ex. : </a:t>
            </a:r>
            <a:r>
              <a:rPr lang="fr-FR" altLang="fr-FR" sz="1200" dirty="0">
                <a:solidFill>
                  <a:schemeClr val="bg1"/>
                </a:solidFill>
                <a:latin typeface="+mn-lt"/>
                <a:cs typeface="Times New Roman" panose="02020603050405020304" pitchFamily="18" charset="0"/>
                <a:hlinkClick r:id="rId3"/>
              </a:rPr>
              <a:t>https://a11y-guidelines.orange.com/fr/contenu-et-communication/</a:t>
            </a:r>
            <a:r>
              <a:rPr lang="fr-FR" altLang="fr-FR" sz="1200" dirty="0">
                <a:solidFill>
                  <a:schemeClr val="bg1"/>
                </a:solidFill>
                <a:latin typeface="+mn-lt"/>
                <a:cs typeface="Times New Roman" panose="02020603050405020304" pitchFamily="18" charset="0"/>
              </a:rPr>
              <a:t>)</a:t>
            </a:r>
          </a:p>
          <a:p>
            <a:pPr marL="527050" lvl="1" indent="-171450">
              <a:buFontTx/>
              <a:buChar char="-"/>
              <a:defRPr/>
            </a:pPr>
            <a:endParaRPr lang="fr-FR" altLang="fr-FR" sz="1200" dirty="0">
              <a:solidFill>
                <a:schemeClr val="bg1"/>
              </a:solidFill>
              <a:latin typeface="+mn-lt"/>
              <a:cs typeface="Times New Roman" panose="02020603050405020304" pitchFamily="18" charset="0"/>
            </a:endParaRPr>
          </a:p>
          <a:p>
            <a:pPr>
              <a:defRPr/>
            </a:pPr>
            <a:r>
              <a:rPr lang="fr-FR" altLang="fr-FR" sz="1200" dirty="0">
                <a:solidFill>
                  <a:srgbClr val="FF6600"/>
                </a:solidFill>
                <a:latin typeface="+mn-lt"/>
                <a:cs typeface="Times New Roman" panose="02020603050405020304" pitchFamily="18" charset="0"/>
              </a:rPr>
              <a:t>Gestion des correctifs et des évolutions</a:t>
            </a:r>
          </a:p>
          <a:p>
            <a:pPr marL="171450" indent="-171450">
              <a:buFont typeface="Arial" panose="020B0604020202020204" pitchFamily="34" charset="0"/>
              <a:buChar char="•"/>
              <a:defRPr/>
            </a:pPr>
            <a:r>
              <a:rPr lang="fr-FR" altLang="fr-FR" sz="1200" dirty="0">
                <a:solidFill>
                  <a:schemeClr val="bg1"/>
                </a:solidFill>
                <a:latin typeface="+mn-lt"/>
                <a:cs typeface="Times New Roman" panose="02020603050405020304" pitchFamily="18" charset="0"/>
              </a:rPr>
              <a:t>Non conformités d’accessibilité détectées ou correctifs à mettre en place </a:t>
            </a:r>
            <a:r>
              <a:rPr lang="fr-FR" altLang="fr-FR" sz="1200" dirty="0">
                <a:solidFill>
                  <a:schemeClr val="bg1"/>
                </a:solidFill>
                <a:latin typeface="+mn-lt"/>
                <a:cs typeface="Times New Roman" panose="02020603050405020304" pitchFamily="18" charset="0"/>
                <a:sym typeface="Wingdings" panose="05000000000000000000" pitchFamily="2" charset="2"/>
              </a:rPr>
              <a:t> </a:t>
            </a:r>
            <a:r>
              <a:rPr lang="fr-FR" altLang="fr-FR" sz="1200" dirty="0">
                <a:solidFill>
                  <a:schemeClr val="bg1"/>
                </a:solidFill>
                <a:latin typeface="+mn-lt"/>
                <a:cs typeface="Times New Roman" panose="02020603050405020304" pitchFamily="18" charset="0"/>
              </a:rPr>
              <a:t>créer un ticket ou issue par correction. </a:t>
            </a:r>
          </a:p>
          <a:p>
            <a:pPr marL="171450" indent="-171450">
              <a:buFont typeface="Arial" panose="020B0604020202020204" pitchFamily="34" charset="0"/>
              <a:buChar char="•"/>
              <a:defRPr/>
            </a:pPr>
            <a:r>
              <a:rPr lang="fr-FR" altLang="fr-FR" sz="1200" dirty="0">
                <a:solidFill>
                  <a:schemeClr val="bg1"/>
                </a:solidFill>
                <a:latin typeface="+mn-lt"/>
                <a:cs typeface="Times New Roman" panose="02020603050405020304" pitchFamily="18" charset="0"/>
              </a:rPr>
              <a:t>Lors d’une évolution, appliquer les mêmes recommandations de conception-développement-tests et anticiper des effets de bord.</a:t>
            </a:r>
          </a:p>
          <a:p>
            <a:pPr marL="171450" indent="-171450">
              <a:buFont typeface="Arial" panose="020B0604020202020204" pitchFamily="34" charset="0"/>
              <a:buChar char="•"/>
              <a:defRPr/>
            </a:pPr>
            <a:r>
              <a:rPr lang="fr-FR" altLang="fr-FR" sz="1200" dirty="0">
                <a:solidFill>
                  <a:schemeClr val="bg1"/>
                </a:solidFill>
                <a:latin typeface="+mn-lt"/>
                <a:cs typeface="Times New Roman" panose="02020603050405020304" pitchFamily="18" charset="0"/>
              </a:rPr>
              <a:t>Réaliser des tests automatiques lorsque des correctifs ou évolutions sont réalisées.</a:t>
            </a:r>
          </a:p>
        </p:txBody>
      </p:sp>
      <p:sp>
        <p:nvSpPr>
          <p:cNvPr id="9" name="Line 138">
            <a:extLst>
              <a:ext uri="{FF2B5EF4-FFF2-40B4-BE49-F238E27FC236}">
                <a16:creationId xmlns:a16="http://schemas.microsoft.com/office/drawing/2014/main" id="{450B383F-2EAA-4D98-86F1-70928597170E}"/>
              </a:ext>
            </a:extLst>
          </p:cNvPr>
          <p:cNvSpPr>
            <a:spLocks noChangeShapeType="1"/>
          </p:cNvSpPr>
          <p:nvPr/>
        </p:nvSpPr>
        <p:spPr bwMode="auto">
          <a:xfrm>
            <a:off x="7129684" y="1131590"/>
            <a:ext cx="34604" cy="1103486"/>
          </a:xfrm>
          <a:prstGeom prst="line">
            <a:avLst/>
          </a:prstGeom>
          <a:noFill/>
          <a:ln w="25400">
            <a:solidFill>
              <a:schemeClr val="bg1"/>
            </a:solidFill>
            <a:round/>
            <a:headEnd/>
            <a:tailEnd/>
          </a:ln>
          <a:effectLst/>
        </p:spPr>
        <p:txBody>
          <a:bodyPr wrap="square">
            <a:spAutoFit/>
          </a:bodyPr>
          <a:lstStyle/>
          <a:p>
            <a:pPr defTabSz="914400" eaLnBrk="1" fontAlgn="auto" hangingPunct="1">
              <a:spcBef>
                <a:spcPts val="0"/>
              </a:spcBef>
              <a:spcAft>
                <a:spcPts val="0"/>
              </a:spcAft>
              <a:defRPr/>
            </a:pPr>
            <a:endParaRPr lang="fr-FR" sz="1350">
              <a:solidFill>
                <a:srgbClr val="000000"/>
              </a:solidFill>
              <a:latin typeface="Helvetica 75 Bold"/>
              <a:ea typeface="+mn-ea"/>
            </a:endParaRPr>
          </a:p>
        </p:txBody>
      </p:sp>
      <p:sp>
        <p:nvSpPr>
          <p:cNvPr id="10" name="Text Box 140">
            <a:extLst>
              <a:ext uri="{FF2B5EF4-FFF2-40B4-BE49-F238E27FC236}">
                <a16:creationId xmlns:a16="http://schemas.microsoft.com/office/drawing/2014/main" id="{A415831D-AAFF-4929-835F-D4F4AE4043E6}"/>
              </a:ext>
            </a:extLst>
          </p:cNvPr>
          <p:cNvSpPr txBox="1">
            <a:spLocks noChangeArrowheads="1"/>
          </p:cNvSpPr>
          <p:nvPr/>
        </p:nvSpPr>
        <p:spPr bwMode="auto">
          <a:xfrm>
            <a:off x="7308304" y="1995686"/>
            <a:ext cx="1011237" cy="241300"/>
          </a:xfrm>
          <a:prstGeom prst="rect">
            <a:avLst/>
          </a:prstGeom>
          <a:no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975">
                <a:solidFill>
                  <a:srgbClr val="FFFFFF"/>
                </a:solidFill>
                <a:latin typeface="Arial" pitchFamily="34" charset="0"/>
                <a:ea typeface="+mn-ea"/>
                <a:cs typeface="Arial" pitchFamily="34" charset="0"/>
              </a:rPr>
              <a:t>Lancement</a:t>
            </a:r>
          </a:p>
        </p:txBody>
      </p:sp>
      <p:sp>
        <p:nvSpPr>
          <p:cNvPr id="11" name="AutoShape 145">
            <a:extLst>
              <a:ext uri="{FF2B5EF4-FFF2-40B4-BE49-F238E27FC236}">
                <a16:creationId xmlns:a16="http://schemas.microsoft.com/office/drawing/2014/main" id="{544A6A80-FB70-4AD9-A382-6BE053299764}"/>
              </a:ext>
            </a:extLst>
          </p:cNvPr>
          <p:cNvSpPr>
            <a:spLocks noChangeArrowheads="1"/>
          </p:cNvSpPr>
          <p:nvPr/>
        </p:nvSpPr>
        <p:spPr bwMode="auto">
          <a:xfrm>
            <a:off x="6876256" y="1131590"/>
            <a:ext cx="585788" cy="292100"/>
          </a:xfrm>
          <a:prstGeom prst="hexagon">
            <a:avLst>
              <a:gd name="adj" fmla="val 38020"/>
              <a:gd name="vf" fmla="val 115470"/>
            </a:avLst>
          </a:prstGeom>
          <a:solidFill>
            <a:schemeClr val="bg1"/>
          </a:solidFill>
          <a:ln w="9525" algn="ctr">
            <a:solidFill>
              <a:schemeClr val="tx2"/>
            </a:solidFill>
            <a:miter lim="800000"/>
            <a:headEnd/>
            <a:tailEnd/>
          </a:ln>
          <a:effectLst/>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750" b="1" dirty="0">
                <a:solidFill>
                  <a:srgbClr val="000000"/>
                </a:solidFill>
                <a:latin typeface="Arial" pitchFamily="34" charset="0"/>
                <a:ea typeface="+mn-ea"/>
                <a:cs typeface="Arial" pitchFamily="34" charset="0"/>
              </a:rPr>
              <a:t>T 3</a:t>
            </a:r>
          </a:p>
        </p:txBody>
      </p:sp>
      <p:sp>
        <p:nvSpPr>
          <p:cNvPr id="12" name="AutoShape 146">
            <a:extLst>
              <a:ext uri="{FF2B5EF4-FFF2-40B4-BE49-F238E27FC236}">
                <a16:creationId xmlns:a16="http://schemas.microsoft.com/office/drawing/2014/main" id="{1BE71C6E-CD76-45C8-8EDA-27A2AC438465}"/>
              </a:ext>
            </a:extLst>
          </p:cNvPr>
          <p:cNvSpPr>
            <a:spLocks noChangeArrowheads="1"/>
          </p:cNvSpPr>
          <p:nvPr/>
        </p:nvSpPr>
        <p:spPr bwMode="auto">
          <a:xfrm>
            <a:off x="8233097" y="1131590"/>
            <a:ext cx="587375" cy="292100"/>
          </a:xfrm>
          <a:prstGeom prst="hexagon">
            <a:avLst>
              <a:gd name="adj" fmla="val 38020"/>
              <a:gd name="vf" fmla="val 115470"/>
            </a:avLst>
          </a:prstGeom>
          <a:solidFill>
            <a:schemeClr val="bg1"/>
          </a:solidFill>
          <a:ln w="9525" algn="ctr">
            <a:solidFill>
              <a:schemeClr val="tx2"/>
            </a:solidFill>
            <a:miter lim="800000"/>
            <a:headEnd/>
            <a:tailEnd/>
          </a:ln>
          <a:effectLst/>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750" b="1">
                <a:solidFill>
                  <a:srgbClr val="000000"/>
                </a:solidFill>
                <a:latin typeface="Arial" pitchFamily="34" charset="0"/>
                <a:ea typeface="+mn-ea"/>
                <a:cs typeface="Arial" pitchFamily="34" charset="0"/>
              </a:rPr>
              <a:t>T 4</a:t>
            </a:r>
          </a:p>
        </p:txBody>
      </p:sp>
      <p:sp>
        <p:nvSpPr>
          <p:cNvPr id="13" name="Text Box 154">
            <a:extLst>
              <a:ext uri="{FF2B5EF4-FFF2-40B4-BE49-F238E27FC236}">
                <a16:creationId xmlns:a16="http://schemas.microsoft.com/office/drawing/2014/main" id="{90759C46-CB19-4EF8-9F94-B92744E57E73}"/>
              </a:ext>
            </a:extLst>
          </p:cNvPr>
          <p:cNvSpPr txBox="1">
            <a:spLocks noChangeArrowheads="1"/>
          </p:cNvSpPr>
          <p:nvPr/>
        </p:nvSpPr>
        <p:spPr bwMode="auto">
          <a:xfrm>
            <a:off x="7193756" y="2252365"/>
            <a:ext cx="1276350" cy="248863"/>
          </a:xfrm>
          <a:prstGeom prst="rect">
            <a:avLst/>
          </a:prstGeom>
          <a:solidFill>
            <a:schemeClr val="bg1"/>
          </a:solidFill>
          <a:ln w="9525" algn="ctr">
            <a:solidFill>
              <a:schemeClr val="hlink"/>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900">
                <a:solidFill>
                  <a:srgbClr val="000000"/>
                </a:solidFill>
                <a:latin typeface="Arial" pitchFamily="34" charset="0"/>
                <a:ea typeface="+mn-ea"/>
                <a:cs typeface="Arial" pitchFamily="34" charset="0"/>
              </a:rPr>
              <a:t>Suivi des modifications et évolution</a:t>
            </a:r>
          </a:p>
        </p:txBody>
      </p:sp>
      <p:sp>
        <p:nvSpPr>
          <p:cNvPr id="14" name="Rectangle 159">
            <a:extLst>
              <a:ext uri="{FF2B5EF4-FFF2-40B4-BE49-F238E27FC236}">
                <a16:creationId xmlns:a16="http://schemas.microsoft.com/office/drawing/2014/main" id="{69365DD6-7DA6-4005-B0BA-E56E0C3AD912}"/>
              </a:ext>
            </a:extLst>
          </p:cNvPr>
          <p:cNvSpPr>
            <a:spLocks noChangeArrowheads="1"/>
          </p:cNvSpPr>
          <p:nvPr/>
        </p:nvSpPr>
        <p:spPr bwMode="auto">
          <a:xfrm>
            <a:off x="7164288" y="1410911"/>
            <a:ext cx="1290638" cy="584775"/>
          </a:xfrm>
          <a:prstGeom prst="rect">
            <a:avLst/>
          </a:prstGeom>
          <a:solidFill>
            <a:srgbClr val="F9C37B"/>
          </a:solid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marL="0" marR="0" lvl="0" indent="0" algn="ctr" defTabSz="685634" rtl="0" eaLnBrk="1" fontAlgn="auto" latinLnBrk="0" hangingPunct="1">
              <a:lnSpc>
                <a:spcPct val="100000"/>
              </a:lnSpc>
              <a:spcBef>
                <a:spcPts val="0"/>
              </a:spcBef>
              <a:spcAft>
                <a:spcPts val="0"/>
              </a:spcAft>
              <a:buClrTx/>
              <a:buSzTx/>
              <a:buFontTx/>
              <a:buNone/>
              <a:tabLst/>
              <a:defRPr/>
            </a:pPr>
            <a:r>
              <a:rPr kumimoji="0" lang="fr-FR" sz="800" b="0" i="0" u="none" strike="noStrike" kern="1200" cap="none" spc="0" normalizeH="0" baseline="0" noProof="0" dirty="0">
                <a:ln>
                  <a:noFill/>
                </a:ln>
                <a:effectLst/>
                <a:uLnTx/>
                <a:uFillTx/>
                <a:latin typeface="Helvetica 55 Roman"/>
                <a:ea typeface="ＭＳ Ｐゴシック" pitchFamily="34" charset="-128"/>
                <a:cs typeface="+mn-cs"/>
              </a:rPr>
              <a:t>Vérifier que l’expérience utilisateur cible est conforme au cahier des charges initial </a:t>
            </a:r>
            <a:endParaRPr kumimoji="0" lang="en-US" sz="800" b="0" i="0" u="none" strike="noStrike" kern="1200" cap="none" spc="0" normalizeH="0" baseline="0" noProof="0" dirty="0">
              <a:ln>
                <a:noFill/>
              </a:ln>
              <a:effectLst/>
              <a:uLnTx/>
              <a:uFillTx/>
              <a:latin typeface="Helvetica 55 Roman"/>
              <a:ea typeface="ＭＳ Ｐゴシック" pitchFamily="34" charset="-128"/>
              <a:cs typeface="+mn-cs"/>
            </a:endParaRPr>
          </a:p>
        </p:txBody>
      </p:sp>
      <p:sp>
        <p:nvSpPr>
          <p:cNvPr id="15" name="Rectangle 162">
            <a:extLst>
              <a:ext uri="{FF2B5EF4-FFF2-40B4-BE49-F238E27FC236}">
                <a16:creationId xmlns:a16="http://schemas.microsoft.com/office/drawing/2014/main" id="{0895172F-A21E-4DEA-8ED0-3268AAA0497F}"/>
              </a:ext>
            </a:extLst>
          </p:cNvPr>
          <p:cNvSpPr>
            <a:spLocks noChangeArrowheads="1"/>
          </p:cNvSpPr>
          <p:nvPr/>
        </p:nvSpPr>
        <p:spPr bwMode="auto">
          <a:xfrm>
            <a:off x="8460432" y="1423690"/>
            <a:ext cx="45719" cy="811385"/>
          </a:xfrm>
          <a:prstGeom prst="rect">
            <a:avLst/>
          </a:prstGeom>
          <a:solidFill>
            <a:schemeClr val="bg1"/>
          </a:solidFill>
          <a:ln w="9525">
            <a:solidFill>
              <a:schemeClr val="bg1"/>
            </a:solidFill>
            <a:miter lim="800000"/>
            <a:headEnd/>
            <a:tailEnd/>
          </a:ln>
          <a:effectLst/>
        </p:spPr>
        <p:txBody>
          <a:bodyPr wrap="none" anchor="ct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endParaRPr lang="fr-FR" altLang="fr-FR" sz="1500">
              <a:solidFill>
                <a:srgbClr val="000000"/>
              </a:solidFill>
              <a:ea typeface="+mn-ea"/>
            </a:endParaRPr>
          </a:p>
        </p:txBody>
      </p:sp>
    </p:spTree>
  </p:cSld>
  <p:clrMapOvr>
    <a:masterClrMapping/>
  </p:clrMapOvr>
  <p:transition spd="med">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re 1">
            <a:extLst>
              <a:ext uri="{FF2B5EF4-FFF2-40B4-BE49-F238E27FC236}">
                <a16:creationId xmlns:a16="http://schemas.microsoft.com/office/drawing/2014/main" id="{C906436E-7E47-47CF-85E3-C14358DD95FF}"/>
              </a:ext>
            </a:extLst>
          </p:cNvPr>
          <p:cNvSpPr>
            <a:spLocks noGrp="1"/>
          </p:cNvSpPr>
          <p:nvPr>
            <p:ph type="title"/>
          </p:nvPr>
        </p:nvSpPr>
        <p:spPr>
          <a:xfrm>
            <a:off x="827584" y="123478"/>
            <a:ext cx="8064896" cy="742950"/>
          </a:xfrm>
        </p:spPr>
        <p:txBody>
          <a:bodyPr/>
          <a:lstStyle/>
          <a:p>
            <a:pPr>
              <a:spcAft>
                <a:spcPct val="0"/>
              </a:spcAft>
            </a:pPr>
            <a:r>
              <a:rPr lang="fr-FR" altLang="fr-FR" sz="2000" dirty="0"/>
              <a:t>Responsabilité par métier et par phase</a:t>
            </a:r>
          </a:p>
        </p:txBody>
      </p:sp>
      <p:graphicFrame>
        <p:nvGraphicFramePr>
          <p:cNvPr id="4" name="Espace réservé du contenu 3">
            <a:extLst>
              <a:ext uri="{FF2B5EF4-FFF2-40B4-BE49-F238E27FC236}">
                <a16:creationId xmlns:a16="http://schemas.microsoft.com/office/drawing/2014/main" id="{3C2D560C-9C83-4555-BB70-75AB5254596C}"/>
              </a:ext>
            </a:extLst>
          </p:cNvPr>
          <p:cNvGraphicFramePr>
            <a:graphicFrameLocks noGrp="1"/>
          </p:cNvGraphicFramePr>
          <p:nvPr>
            <p:ph sz="half" idx="1"/>
            <p:extLst>
              <p:ext uri="{D42A27DB-BD31-4B8C-83A1-F6EECF244321}">
                <p14:modId xmlns:p14="http://schemas.microsoft.com/office/powerpoint/2010/main" val="1570816901"/>
              </p:ext>
            </p:extLst>
          </p:nvPr>
        </p:nvGraphicFramePr>
        <p:xfrm>
          <a:off x="549434" y="494953"/>
          <a:ext cx="8570141" cy="4554679"/>
        </p:xfrm>
        <a:graphic>
          <a:graphicData uri="http://schemas.openxmlformats.org/drawingml/2006/table">
            <a:tbl>
              <a:tblPr firstRow="1" firstCol="1" bandRow="1">
                <a:tableStyleId>{6E25E649-3F16-4E02-A733-19D2CDBF48F0}</a:tableStyleId>
              </a:tblPr>
              <a:tblGrid>
                <a:gridCol w="1904841">
                  <a:extLst>
                    <a:ext uri="{9D8B030D-6E8A-4147-A177-3AD203B41FA5}">
                      <a16:colId xmlns:a16="http://schemas.microsoft.com/office/drawing/2014/main" val="20000"/>
                    </a:ext>
                  </a:extLst>
                </a:gridCol>
                <a:gridCol w="3217731">
                  <a:extLst>
                    <a:ext uri="{9D8B030D-6E8A-4147-A177-3AD203B41FA5}">
                      <a16:colId xmlns:a16="http://schemas.microsoft.com/office/drawing/2014/main" val="20001"/>
                    </a:ext>
                  </a:extLst>
                </a:gridCol>
                <a:gridCol w="3447569">
                  <a:extLst>
                    <a:ext uri="{9D8B030D-6E8A-4147-A177-3AD203B41FA5}">
                      <a16:colId xmlns:a16="http://schemas.microsoft.com/office/drawing/2014/main" val="20002"/>
                    </a:ext>
                  </a:extLst>
                </a:gridCol>
              </a:tblGrid>
              <a:tr h="181105">
                <a:tc>
                  <a:txBody>
                    <a:bodyPr/>
                    <a:lstStyle/>
                    <a:p>
                      <a:pPr>
                        <a:lnSpc>
                          <a:spcPct val="115000"/>
                        </a:lnSpc>
                        <a:spcAft>
                          <a:spcPts val="200"/>
                        </a:spcAft>
                      </a:pPr>
                      <a:r>
                        <a:rPr lang="fr-FR" sz="900">
                          <a:effectLst/>
                        </a:rPr>
                        <a:t>Etape</a:t>
                      </a:r>
                      <a:endParaRPr lang="fr-FR" sz="900">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a:effectLst/>
                        </a:rPr>
                        <a:t>Tâche</a:t>
                      </a:r>
                      <a:endParaRPr lang="fr-FR" sz="900">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a:effectLst/>
                        </a:rPr>
                        <a:t>Responsable</a:t>
                      </a:r>
                      <a:endParaRPr lang="fr-FR" sz="900">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extLst>
                  <a:ext uri="{0D108BD9-81ED-4DB2-BD59-A6C34878D82A}">
                    <a16:rowId xmlns:a16="http://schemas.microsoft.com/office/drawing/2014/main" val="10000"/>
                  </a:ext>
                </a:extLst>
              </a:tr>
              <a:tr h="153138">
                <a:tc>
                  <a:txBody>
                    <a:bodyPr/>
                    <a:lstStyle/>
                    <a:p>
                      <a:pPr>
                        <a:lnSpc>
                          <a:spcPct val="115000"/>
                        </a:lnSpc>
                        <a:spcAft>
                          <a:spcPts val="200"/>
                        </a:spcAft>
                      </a:pPr>
                      <a:r>
                        <a:rPr lang="fr-FR" sz="900">
                          <a:effectLst/>
                        </a:rPr>
                        <a:t>Achat</a:t>
                      </a:r>
                      <a:endParaRPr lang="fr-FR" sz="900">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dirty="0">
                          <a:solidFill>
                            <a:schemeClr val="tx1">
                              <a:lumMod val="95000"/>
                              <a:lumOff val="5000"/>
                            </a:schemeClr>
                          </a:solidFill>
                          <a:effectLst/>
                        </a:rPr>
                        <a:t>Inclure l’exigence d’accessibilité dans le cahier des charges</a:t>
                      </a:r>
                      <a:endParaRPr lang="fr-FR" sz="9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a:solidFill>
                            <a:schemeClr val="tx1">
                              <a:lumMod val="95000"/>
                              <a:lumOff val="5000"/>
                            </a:schemeClr>
                          </a:solidFill>
                          <a:effectLst/>
                        </a:rPr>
                        <a:t>Chef de produit, Manager de projet, Manager</a:t>
                      </a:r>
                      <a:endParaRPr lang="fr-FR" sz="9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extLst>
                  <a:ext uri="{0D108BD9-81ED-4DB2-BD59-A6C34878D82A}">
                    <a16:rowId xmlns:a16="http://schemas.microsoft.com/office/drawing/2014/main" val="10001"/>
                  </a:ext>
                </a:extLst>
              </a:tr>
              <a:tr h="153138">
                <a:tc>
                  <a:txBody>
                    <a:bodyPr/>
                    <a:lstStyle/>
                    <a:p>
                      <a:pPr>
                        <a:lnSpc>
                          <a:spcPct val="115000"/>
                        </a:lnSpc>
                        <a:spcAft>
                          <a:spcPts val="200"/>
                        </a:spcAft>
                      </a:pPr>
                      <a:r>
                        <a:rPr lang="fr-FR" sz="900">
                          <a:effectLst/>
                        </a:rPr>
                        <a:t>Achat</a:t>
                      </a:r>
                      <a:endParaRPr lang="fr-FR" sz="900">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a:solidFill>
                            <a:schemeClr val="tx1">
                              <a:lumMod val="95000"/>
                              <a:lumOff val="5000"/>
                            </a:schemeClr>
                          </a:solidFill>
                          <a:effectLst/>
                        </a:rPr>
                        <a:t>Valider les achats non conformes</a:t>
                      </a:r>
                      <a:endParaRPr lang="fr-FR" sz="9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a:solidFill>
                            <a:schemeClr val="tx1">
                              <a:lumMod val="95000"/>
                              <a:lumOff val="5000"/>
                            </a:schemeClr>
                          </a:solidFill>
                          <a:effectLst/>
                        </a:rPr>
                        <a:t>Responsable du domaine, Direction du portefeuille…</a:t>
                      </a:r>
                      <a:endParaRPr lang="fr-FR" sz="9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extLst>
                  <a:ext uri="{0D108BD9-81ED-4DB2-BD59-A6C34878D82A}">
                    <a16:rowId xmlns:a16="http://schemas.microsoft.com/office/drawing/2014/main" val="10002"/>
                  </a:ext>
                </a:extLst>
              </a:tr>
              <a:tr h="149796">
                <a:tc>
                  <a:txBody>
                    <a:bodyPr/>
                    <a:lstStyle/>
                    <a:p>
                      <a:pPr>
                        <a:lnSpc>
                          <a:spcPct val="115000"/>
                        </a:lnSpc>
                        <a:spcAft>
                          <a:spcPts val="200"/>
                        </a:spcAft>
                      </a:pPr>
                      <a:r>
                        <a:rPr lang="fr-FR" sz="900">
                          <a:effectLst/>
                        </a:rPr>
                        <a:t>Lobbying</a:t>
                      </a:r>
                      <a:endParaRPr lang="fr-FR" sz="900">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dirty="0">
                          <a:solidFill>
                            <a:schemeClr val="tx1">
                              <a:lumMod val="95000"/>
                              <a:lumOff val="5000"/>
                            </a:schemeClr>
                          </a:solidFill>
                          <a:effectLst/>
                        </a:rPr>
                        <a:t>Lobbying auprès des fournisseurs et éditeurs</a:t>
                      </a:r>
                      <a:endParaRPr lang="fr-FR" sz="9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a:solidFill>
                            <a:schemeClr val="tx1">
                              <a:lumMod val="95000"/>
                              <a:lumOff val="5000"/>
                            </a:schemeClr>
                          </a:solidFill>
                          <a:effectLst/>
                        </a:rPr>
                        <a:t>Chef de produit, Manager</a:t>
                      </a:r>
                      <a:endParaRPr lang="fr-FR" sz="9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extLst>
                  <a:ext uri="{0D108BD9-81ED-4DB2-BD59-A6C34878D82A}">
                    <a16:rowId xmlns:a16="http://schemas.microsoft.com/office/drawing/2014/main" val="10003"/>
                  </a:ext>
                </a:extLst>
              </a:tr>
              <a:tr h="232022">
                <a:tc>
                  <a:txBody>
                    <a:bodyPr/>
                    <a:lstStyle/>
                    <a:p>
                      <a:pPr>
                        <a:lnSpc>
                          <a:spcPct val="115000"/>
                        </a:lnSpc>
                        <a:spcAft>
                          <a:spcPts val="200"/>
                        </a:spcAft>
                      </a:pPr>
                      <a:r>
                        <a:rPr lang="fr-FR" sz="900" dirty="0">
                          <a:effectLst/>
                        </a:rPr>
                        <a:t>Design et développement</a:t>
                      </a:r>
                      <a:endParaRPr lang="fr-FR" sz="900" dirty="0">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dirty="0">
                          <a:solidFill>
                            <a:schemeClr val="tx1">
                              <a:lumMod val="95000"/>
                              <a:lumOff val="5000"/>
                            </a:schemeClr>
                          </a:solidFill>
                          <a:effectLst/>
                        </a:rPr>
                        <a:t>S’assurer que les designers et développeurs sont formés</a:t>
                      </a:r>
                      <a:endParaRPr lang="fr-FR" sz="9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a:solidFill>
                            <a:schemeClr val="tx1">
                              <a:lumMod val="95000"/>
                              <a:lumOff val="5000"/>
                            </a:schemeClr>
                          </a:solidFill>
                          <a:effectLst/>
                        </a:rPr>
                        <a:t>Chef de produit, Manager de projet, Manager</a:t>
                      </a:r>
                      <a:endParaRPr lang="fr-FR" sz="9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extLst>
                  <a:ext uri="{0D108BD9-81ED-4DB2-BD59-A6C34878D82A}">
                    <a16:rowId xmlns:a16="http://schemas.microsoft.com/office/drawing/2014/main" val="10004"/>
                  </a:ext>
                </a:extLst>
              </a:tr>
              <a:tr h="389788">
                <a:tc>
                  <a:txBody>
                    <a:bodyPr/>
                    <a:lstStyle/>
                    <a:p>
                      <a:pPr>
                        <a:lnSpc>
                          <a:spcPct val="115000"/>
                        </a:lnSpc>
                        <a:spcAft>
                          <a:spcPts val="200"/>
                        </a:spcAft>
                      </a:pPr>
                      <a:r>
                        <a:rPr lang="fr-FR" sz="900">
                          <a:effectLst/>
                        </a:rPr>
                        <a:t>Design et développement</a:t>
                      </a:r>
                      <a:endParaRPr lang="fr-FR" sz="900">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dirty="0">
                          <a:solidFill>
                            <a:schemeClr val="tx1">
                              <a:lumMod val="95000"/>
                              <a:lumOff val="5000"/>
                            </a:schemeClr>
                          </a:solidFill>
                          <a:effectLst/>
                        </a:rPr>
                        <a:t>Choix plateforme technique accessible, mise en place design system, Inclure l’accessibilité dans les sprints</a:t>
                      </a:r>
                      <a:endParaRPr lang="fr-FR" sz="9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dirty="0">
                          <a:solidFill>
                            <a:schemeClr val="tx1">
                              <a:lumMod val="95000"/>
                              <a:lumOff val="5000"/>
                            </a:schemeClr>
                          </a:solidFill>
                          <a:effectLst/>
                        </a:rPr>
                        <a:t>Équipe projet</a:t>
                      </a:r>
                      <a:endParaRPr lang="fr-FR" sz="9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extLst>
                  <a:ext uri="{0D108BD9-81ED-4DB2-BD59-A6C34878D82A}">
                    <a16:rowId xmlns:a16="http://schemas.microsoft.com/office/drawing/2014/main" val="10005"/>
                  </a:ext>
                </a:extLst>
              </a:tr>
              <a:tr h="153138">
                <a:tc>
                  <a:txBody>
                    <a:bodyPr/>
                    <a:lstStyle/>
                    <a:p>
                      <a:pPr>
                        <a:lnSpc>
                          <a:spcPct val="115000"/>
                        </a:lnSpc>
                        <a:spcAft>
                          <a:spcPts val="200"/>
                        </a:spcAft>
                      </a:pPr>
                      <a:r>
                        <a:rPr lang="fr-FR" sz="900">
                          <a:effectLst/>
                        </a:rPr>
                        <a:t>Design </a:t>
                      </a:r>
                      <a:endParaRPr lang="fr-FR" sz="900">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dirty="0">
                          <a:solidFill>
                            <a:schemeClr val="tx1">
                              <a:lumMod val="95000"/>
                              <a:lumOff val="5000"/>
                            </a:schemeClr>
                          </a:solidFill>
                          <a:effectLst/>
                        </a:rPr>
                        <a:t>Designer accessible (créer des spécifications accessibles)</a:t>
                      </a:r>
                      <a:endParaRPr lang="fr-FR" sz="9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a:solidFill>
                            <a:schemeClr val="tx1">
                              <a:lumMod val="95000"/>
                              <a:lumOff val="5000"/>
                            </a:schemeClr>
                          </a:solidFill>
                          <a:effectLst/>
                        </a:rPr>
                        <a:t>Designer, concepteur</a:t>
                      </a:r>
                      <a:endParaRPr lang="fr-FR" sz="9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extLst>
                  <a:ext uri="{0D108BD9-81ED-4DB2-BD59-A6C34878D82A}">
                    <a16:rowId xmlns:a16="http://schemas.microsoft.com/office/drawing/2014/main" val="10006"/>
                  </a:ext>
                </a:extLst>
              </a:tr>
              <a:tr h="153138">
                <a:tc>
                  <a:txBody>
                    <a:bodyPr/>
                    <a:lstStyle/>
                    <a:p>
                      <a:pPr>
                        <a:lnSpc>
                          <a:spcPct val="115000"/>
                        </a:lnSpc>
                        <a:spcAft>
                          <a:spcPts val="200"/>
                        </a:spcAft>
                      </a:pPr>
                      <a:r>
                        <a:rPr lang="fr-FR" sz="900">
                          <a:effectLst/>
                        </a:rPr>
                        <a:t>Design</a:t>
                      </a:r>
                      <a:endParaRPr lang="fr-FR" sz="900">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dirty="0">
                          <a:solidFill>
                            <a:schemeClr val="tx1">
                              <a:lumMod val="95000"/>
                              <a:lumOff val="5000"/>
                            </a:schemeClr>
                          </a:solidFill>
                          <a:effectLst/>
                        </a:rPr>
                        <a:t>Vérifier l’accessibilité des spécifications de chaque sprint</a:t>
                      </a:r>
                      <a:endParaRPr lang="fr-FR" sz="9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a:solidFill>
                            <a:schemeClr val="tx1">
                              <a:lumMod val="95000"/>
                              <a:lumOff val="5000"/>
                            </a:schemeClr>
                          </a:solidFill>
                          <a:effectLst/>
                        </a:rPr>
                        <a:t>Design leader</a:t>
                      </a:r>
                      <a:endParaRPr lang="fr-FR" sz="9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extLst>
                  <a:ext uri="{0D108BD9-81ED-4DB2-BD59-A6C34878D82A}">
                    <a16:rowId xmlns:a16="http://schemas.microsoft.com/office/drawing/2014/main" val="10007"/>
                  </a:ext>
                </a:extLst>
              </a:tr>
              <a:tr h="264531">
                <a:tc>
                  <a:txBody>
                    <a:bodyPr/>
                    <a:lstStyle/>
                    <a:p>
                      <a:pPr>
                        <a:lnSpc>
                          <a:spcPct val="115000"/>
                        </a:lnSpc>
                        <a:spcAft>
                          <a:spcPts val="200"/>
                        </a:spcAft>
                      </a:pPr>
                      <a:r>
                        <a:rPr lang="fr-FR" sz="900">
                          <a:effectLst/>
                        </a:rPr>
                        <a:t>Développement</a:t>
                      </a:r>
                      <a:endParaRPr lang="fr-FR" sz="900">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dirty="0">
                          <a:solidFill>
                            <a:schemeClr val="tx1">
                              <a:lumMod val="95000"/>
                              <a:lumOff val="5000"/>
                            </a:schemeClr>
                          </a:solidFill>
                          <a:effectLst/>
                        </a:rPr>
                        <a:t>Développer accessible, Vérifier l’accessibilité en phase de revue de code (pull </a:t>
                      </a:r>
                      <a:r>
                        <a:rPr lang="fr-FR" sz="900" dirty="0" err="1">
                          <a:solidFill>
                            <a:schemeClr val="tx1">
                              <a:lumMod val="95000"/>
                              <a:lumOff val="5000"/>
                            </a:schemeClr>
                          </a:solidFill>
                          <a:effectLst/>
                        </a:rPr>
                        <a:t>request</a:t>
                      </a:r>
                      <a:r>
                        <a:rPr lang="fr-FR" sz="900" dirty="0">
                          <a:solidFill>
                            <a:schemeClr val="tx1">
                              <a:lumMod val="95000"/>
                              <a:lumOff val="5000"/>
                            </a:schemeClr>
                          </a:solidFill>
                          <a:effectLst/>
                        </a:rPr>
                        <a:t>) </a:t>
                      </a:r>
                      <a:endParaRPr lang="fr-FR" sz="9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a:solidFill>
                            <a:schemeClr val="tx1">
                              <a:lumMod val="95000"/>
                              <a:lumOff val="5000"/>
                            </a:schemeClr>
                          </a:solidFill>
                          <a:effectLst/>
                        </a:rPr>
                        <a:t>Développeur</a:t>
                      </a:r>
                      <a:endParaRPr lang="fr-FR" sz="9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extLst>
                  <a:ext uri="{0D108BD9-81ED-4DB2-BD59-A6C34878D82A}">
                    <a16:rowId xmlns:a16="http://schemas.microsoft.com/office/drawing/2014/main" val="10008"/>
                  </a:ext>
                </a:extLst>
              </a:tr>
              <a:tr h="381951">
                <a:tc>
                  <a:txBody>
                    <a:bodyPr/>
                    <a:lstStyle/>
                    <a:p>
                      <a:pPr>
                        <a:lnSpc>
                          <a:spcPct val="115000"/>
                        </a:lnSpc>
                        <a:spcAft>
                          <a:spcPts val="200"/>
                        </a:spcAft>
                      </a:pPr>
                      <a:r>
                        <a:rPr lang="fr-FR" sz="900">
                          <a:effectLst/>
                        </a:rPr>
                        <a:t>Développement</a:t>
                      </a:r>
                      <a:endParaRPr lang="fr-FR" sz="900">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dirty="0">
                          <a:solidFill>
                            <a:schemeClr val="tx1">
                              <a:lumMod val="95000"/>
                              <a:lumOff val="5000"/>
                            </a:schemeClr>
                          </a:solidFill>
                          <a:effectLst/>
                        </a:rPr>
                        <a:t>Vérifier l’accessibilité des développements, Outillage auto/manuel</a:t>
                      </a:r>
                      <a:endParaRPr lang="fr-FR" sz="9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dirty="0">
                          <a:solidFill>
                            <a:schemeClr val="tx1">
                              <a:lumMod val="95000"/>
                              <a:lumOff val="5000"/>
                            </a:schemeClr>
                          </a:solidFill>
                          <a:effectLst/>
                        </a:rPr>
                        <a:t>Développeur</a:t>
                      </a:r>
                      <a:endParaRPr lang="fr-FR" sz="9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extLst>
                  <a:ext uri="{0D108BD9-81ED-4DB2-BD59-A6C34878D82A}">
                    <a16:rowId xmlns:a16="http://schemas.microsoft.com/office/drawing/2014/main" val="10009"/>
                  </a:ext>
                </a:extLst>
              </a:tr>
              <a:tr h="303226">
                <a:tc>
                  <a:txBody>
                    <a:bodyPr/>
                    <a:lstStyle/>
                    <a:p>
                      <a:pPr>
                        <a:lnSpc>
                          <a:spcPct val="115000"/>
                        </a:lnSpc>
                        <a:spcAft>
                          <a:spcPts val="200"/>
                        </a:spcAft>
                      </a:pPr>
                      <a:r>
                        <a:rPr lang="fr-FR" sz="900">
                          <a:effectLst/>
                        </a:rPr>
                        <a:t>Tests</a:t>
                      </a:r>
                      <a:endParaRPr lang="fr-FR" sz="900">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dirty="0">
                          <a:solidFill>
                            <a:schemeClr val="tx1">
                              <a:lumMod val="95000"/>
                              <a:lumOff val="5000"/>
                            </a:schemeClr>
                          </a:solidFill>
                          <a:effectLst/>
                        </a:rPr>
                        <a:t>Inclure l’accessibilité dans les critères d’acceptance,</a:t>
                      </a:r>
                      <a:endParaRPr lang="fr-FR" sz="9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dirty="0">
                          <a:solidFill>
                            <a:schemeClr val="tx1">
                              <a:lumMod val="95000"/>
                              <a:lumOff val="5000"/>
                            </a:schemeClr>
                          </a:solidFill>
                          <a:effectLst/>
                        </a:rPr>
                        <a:t>Équipe projet / équipe test</a:t>
                      </a:r>
                      <a:endParaRPr lang="fr-FR" sz="9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extLst>
                  <a:ext uri="{0D108BD9-81ED-4DB2-BD59-A6C34878D82A}">
                    <a16:rowId xmlns:a16="http://schemas.microsoft.com/office/drawing/2014/main" val="10010"/>
                  </a:ext>
                </a:extLst>
              </a:tr>
              <a:tr h="147574">
                <a:tc>
                  <a:txBody>
                    <a:bodyPr/>
                    <a:lstStyle/>
                    <a:p>
                      <a:pPr>
                        <a:lnSpc>
                          <a:spcPct val="115000"/>
                        </a:lnSpc>
                        <a:spcAft>
                          <a:spcPts val="200"/>
                        </a:spcAft>
                      </a:pPr>
                      <a:r>
                        <a:rPr lang="fr-FR" sz="900">
                          <a:effectLst/>
                        </a:rPr>
                        <a:t>Tests</a:t>
                      </a:r>
                      <a:endParaRPr lang="fr-FR" sz="900">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a:solidFill>
                            <a:schemeClr val="tx1">
                              <a:lumMod val="95000"/>
                              <a:lumOff val="5000"/>
                            </a:schemeClr>
                          </a:solidFill>
                          <a:effectLst/>
                        </a:rPr>
                        <a:t>Prioriser les bugs d’accessibilité</a:t>
                      </a:r>
                      <a:endParaRPr lang="fr-FR" sz="9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dirty="0">
                          <a:solidFill>
                            <a:schemeClr val="tx1">
                              <a:lumMod val="95000"/>
                              <a:lumOff val="5000"/>
                            </a:schemeClr>
                          </a:solidFill>
                          <a:effectLst/>
                        </a:rPr>
                        <a:t>Chef de produit / Manager</a:t>
                      </a:r>
                      <a:endParaRPr lang="fr-FR" sz="9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extLst>
                  <a:ext uri="{0D108BD9-81ED-4DB2-BD59-A6C34878D82A}">
                    <a16:rowId xmlns:a16="http://schemas.microsoft.com/office/drawing/2014/main" val="10011"/>
                  </a:ext>
                </a:extLst>
              </a:tr>
              <a:tr h="153138">
                <a:tc>
                  <a:txBody>
                    <a:bodyPr/>
                    <a:lstStyle/>
                    <a:p>
                      <a:pPr>
                        <a:lnSpc>
                          <a:spcPct val="115000"/>
                        </a:lnSpc>
                        <a:spcAft>
                          <a:spcPts val="200"/>
                        </a:spcAft>
                      </a:pPr>
                      <a:r>
                        <a:rPr lang="fr-FR" sz="900">
                          <a:effectLst/>
                        </a:rPr>
                        <a:t>Tests d’usage</a:t>
                      </a:r>
                      <a:endParaRPr lang="fr-FR" sz="900">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dirty="0">
                          <a:solidFill>
                            <a:schemeClr val="tx1">
                              <a:lumMod val="95000"/>
                              <a:lumOff val="5000"/>
                            </a:schemeClr>
                          </a:solidFill>
                          <a:effectLst/>
                        </a:rPr>
                        <a:t>Test d’usage avec des personnes en situation de handicap</a:t>
                      </a:r>
                      <a:endParaRPr lang="fr-FR" sz="9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dirty="0">
                          <a:solidFill>
                            <a:schemeClr val="tx1">
                              <a:lumMod val="95000"/>
                              <a:lumOff val="5000"/>
                            </a:schemeClr>
                          </a:solidFill>
                          <a:effectLst/>
                        </a:rPr>
                        <a:t>Chef de produit / Manager</a:t>
                      </a:r>
                      <a:endParaRPr lang="fr-FR" sz="9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extLst>
                  <a:ext uri="{0D108BD9-81ED-4DB2-BD59-A6C34878D82A}">
                    <a16:rowId xmlns:a16="http://schemas.microsoft.com/office/drawing/2014/main" val="10012"/>
                  </a:ext>
                </a:extLst>
              </a:tr>
              <a:tr h="148329">
                <a:tc>
                  <a:txBody>
                    <a:bodyPr/>
                    <a:lstStyle/>
                    <a:p>
                      <a:pPr>
                        <a:lnSpc>
                          <a:spcPct val="115000"/>
                        </a:lnSpc>
                        <a:spcAft>
                          <a:spcPts val="200"/>
                        </a:spcAft>
                      </a:pPr>
                      <a:r>
                        <a:rPr lang="fr-FR" sz="900">
                          <a:effectLst/>
                        </a:rPr>
                        <a:t>Déclaration d’accessibilité</a:t>
                      </a:r>
                      <a:endParaRPr lang="fr-FR" sz="900">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a:solidFill>
                            <a:schemeClr val="tx1">
                              <a:lumMod val="95000"/>
                              <a:lumOff val="5000"/>
                            </a:schemeClr>
                          </a:solidFill>
                          <a:effectLst/>
                        </a:rPr>
                        <a:t>Créer et mettre à jour la méthode et l’outillage</a:t>
                      </a:r>
                      <a:endParaRPr lang="fr-FR" sz="9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dirty="0">
                          <a:solidFill>
                            <a:schemeClr val="tx1">
                              <a:lumMod val="95000"/>
                              <a:lumOff val="5000"/>
                            </a:schemeClr>
                          </a:solidFill>
                          <a:effectLst/>
                        </a:rPr>
                        <a:t>Chef du produit / manager du projet</a:t>
                      </a:r>
                      <a:endParaRPr lang="fr-FR" sz="9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extLst>
                  <a:ext uri="{0D108BD9-81ED-4DB2-BD59-A6C34878D82A}">
                    <a16:rowId xmlns:a16="http://schemas.microsoft.com/office/drawing/2014/main" val="10013"/>
                  </a:ext>
                </a:extLst>
              </a:tr>
              <a:tr h="225347">
                <a:tc>
                  <a:txBody>
                    <a:bodyPr/>
                    <a:lstStyle/>
                    <a:p>
                      <a:pPr>
                        <a:lnSpc>
                          <a:spcPct val="115000"/>
                        </a:lnSpc>
                        <a:spcAft>
                          <a:spcPts val="200"/>
                        </a:spcAft>
                      </a:pPr>
                      <a:r>
                        <a:rPr lang="fr-FR" sz="900">
                          <a:effectLst/>
                        </a:rPr>
                        <a:t>Déclaration d’accessibilité</a:t>
                      </a:r>
                      <a:endParaRPr lang="fr-FR" sz="900">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dirty="0">
                          <a:solidFill>
                            <a:schemeClr val="tx1">
                              <a:lumMod val="95000"/>
                              <a:lumOff val="5000"/>
                            </a:schemeClr>
                          </a:solidFill>
                          <a:effectLst/>
                        </a:rPr>
                        <a:t>Créer, publier et mettre à jour la déclaration</a:t>
                      </a:r>
                    </a:p>
                  </a:txBody>
                  <a:tcPr marL="26635" marR="26635" marT="0" marB="0"/>
                </a:tc>
                <a:tc>
                  <a:txBody>
                    <a:bodyPr/>
                    <a:lstStyle/>
                    <a:p>
                      <a:pPr>
                        <a:lnSpc>
                          <a:spcPct val="115000"/>
                        </a:lnSpc>
                        <a:spcAft>
                          <a:spcPts val="200"/>
                        </a:spcAft>
                      </a:pPr>
                      <a:r>
                        <a:rPr lang="fr-FR" sz="900" dirty="0">
                          <a:solidFill>
                            <a:schemeClr val="tx1">
                              <a:lumMod val="95000"/>
                              <a:lumOff val="5000"/>
                            </a:schemeClr>
                          </a:solidFill>
                          <a:effectLst/>
                        </a:rPr>
                        <a:t>Chef du produit / manager du projet</a:t>
                      </a:r>
                      <a:endParaRPr lang="fr-FR" sz="9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extLst>
                  <a:ext uri="{0D108BD9-81ED-4DB2-BD59-A6C34878D82A}">
                    <a16:rowId xmlns:a16="http://schemas.microsoft.com/office/drawing/2014/main" val="10014"/>
                  </a:ext>
                </a:extLst>
              </a:tr>
              <a:tr h="227179">
                <a:tc>
                  <a:txBody>
                    <a:bodyPr/>
                    <a:lstStyle/>
                    <a:p>
                      <a:pPr>
                        <a:lnSpc>
                          <a:spcPct val="115000"/>
                        </a:lnSpc>
                        <a:spcAft>
                          <a:spcPts val="200"/>
                        </a:spcAft>
                      </a:pPr>
                      <a:r>
                        <a:rPr lang="fr-FR" sz="900">
                          <a:effectLst/>
                        </a:rPr>
                        <a:t>Déclaration d’accessibilité</a:t>
                      </a:r>
                      <a:endParaRPr lang="fr-FR" sz="900">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a:solidFill>
                            <a:schemeClr val="tx1">
                              <a:lumMod val="95000"/>
                              <a:lumOff val="5000"/>
                            </a:schemeClr>
                          </a:solidFill>
                          <a:effectLst/>
                        </a:rPr>
                        <a:t>Valider la déclaration</a:t>
                      </a:r>
                      <a:endParaRPr lang="fr-FR" sz="9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kern="1200" dirty="0">
                          <a:solidFill>
                            <a:schemeClr val="tx1">
                              <a:lumMod val="95000"/>
                              <a:lumOff val="5000"/>
                            </a:schemeClr>
                          </a:solidFill>
                          <a:effectLst/>
                        </a:rPr>
                        <a:t>Expert accessibilité</a:t>
                      </a:r>
                      <a:endParaRPr lang="fr-FR" sz="900" kern="1200" dirty="0">
                        <a:solidFill>
                          <a:schemeClr val="tx1">
                            <a:lumMod val="95000"/>
                            <a:lumOff val="5000"/>
                          </a:schemeClr>
                        </a:solidFill>
                        <a:effectLst/>
                        <a:latin typeface="+mn-lt"/>
                        <a:ea typeface="+mn-ea"/>
                        <a:cs typeface="+mn-cs"/>
                      </a:endParaRPr>
                    </a:p>
                  </a:txBody>
                  <a:tcPr marL="26635" marR="26635" marT="0" marB="0"/>
                </a:tc>
                <a:extLst>
                  <a:ext uri="{0D108BD9-81ED-4DB2-BD59-A6C34878D82A}">
                    <a16:rowId xmlns:a16="http://schemas.microsoft.com/office/drawing/2014/main" val="10015"/>
                  </a:ext>
                </a:extLst>
              </a:tr>
              <a:tr h="330708">
                <a:tc>
                  <a:txBody>
                    <a:bodyPr/>
                    <a:lstStyle/>
                    <a:p>
                      <a:pPr>
                        <a:lnSpc>
                          <a:spcPct val="115000"/>
                        </a:lnSpc>
                        <a:spcAft>
                          <a:spcPts val="200"/>
                        </a:spcAft>
                      </a:pPr>
                      <a:r>
                        <a:rPr lang="fr-FR" sz="900">
                          <a:effectLst/>
                        </a:rPr>
                        <a:t>Création de contenu et communication</a:t>
                      </a:r>
                      <a:endParaRPr lang="fr-FR" sz="900">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dirty="0">
                          <a:solidFill>
                            <a:schemeClr val="tx1">
                              <a:lumMod val="95000"/>
                              <a:lumOff val="5000"/>
                            </a:schemeClr>
                          </a:solidFill>
                          <a:effectLst/>
                        </a:rPr>
                        <a:t>Produire des documents, contenus Web, présentations, sondages, </a:t>
                      </a:r>
                      <a:r>
                        <a:rPr lang="fr-FR" sz="900" dirty="0" err="1">
                          <a:solidFill>
                            <a:schemeClr val="tx1">
                              <a:lumMod val="95000"/>
                              <a:lumOff val="5000"/>
                            </a:schemeClr>
                          </a:solidFill>
                          <a:effectLst/>
                        </a:rPr>
                        <a:t>pushmails</a:t>
                      </a:r>
                      <a:r>
                        <a:rPr lang="fr-FR" sz="900" dirty="0">
                          <a:solidFill>
                            <a:schemeClr val="tx1">
                              <a:lumMod val="95000"/>
                              <a:lumOff val="5000"/>
                            </a:schemeClr>
                          </a:solidFill>
                          <a:effectLst/>
                        </a:rPr>
                        <a:t> et former les acteurs</a:t>
                      </a:r>
                      <a:endParaRPr lang="fr-FR" sz="9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dirty="0">
                          <a:solidFill>
                            <a:schemeClr val="tx1">
                              <a:lumMod val="95000"/>
                              <a:lumOff val="5000"/>
                            </a:schemeClr>
                          </a:solidFill>
                          <a:effectLst/>
                        </a:rPr>
                        <a:t>Tout le monde manager projet</a:t>
                      </a:r>
                    </a:p>
                    <a:p>
                      <a:pPr>
                        <a:lnSpc>
                          <a:spcPct val="115000"/>
                        </a:lnSpc>
                        <a:spcAft>
                          <a:spcPts val="200"/>
                        </a:spcAft>
                      </a:pPr>
                      <a:r>
                        <a:rPr lang="fr-FR" sz="900" dirty="0">
                          <a:solidFill>
                            <a:schemeClr val="tx1">
                              <a:lumMod val="95000"/>
                              <a:lumOff val="5000"/>
                            </a:schemeClr>
                          </a:solidFill>
                          <a:effectLst/>
                        </a:rPr>
                        <a:t> </a:t>
                      </a:r>
                      <a:endParaRPr lang="fr-FR" sz="9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extLst>
                  <a:ext uri="{0D108BD9-81ED-4DB2-BD59-A6C34878D82A}">
                    <a16:rowId xmlns:a16="http://schemas.microsoft.com/office/drawing/2014/main" val="10016"/>
                  </a:ext>
                </a:extLst>
              </a:tr>
              <a:tr h="310906">
                <a:tc>
                  <a:txBody>
                    <a:bodyPr/>
                    <a:lstStyle/>
                    <a:p>
                      <a:pPr>
                        <a:lnSpc>
                          <a:spcPct val="115000"/>
                        </a:lnSpc>
                        <a:spcAft>
                          <a:spcPts val="200"/>
                        </a:spcAft>
                      </a:pPr>
                      <a:r>
                        <a:rPr lang="fr-FR" sz="900">
                          <a:effectLst/>
                        </a:rPr>
                        <a:t>Création de contenu et communication</a:t>
                      </a:r>
                      <a:endParaRPr lang="fr-FR" sz="900">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en-US" sz="900">
                          <a:solidFill>
                            <a:schemeClr val="tx1">
                              <a:lumMod val="95000"/>
                              <a:lumOff val="5000"/>
                            </a:schemeClr>
                          </a:solidFill>
                          <a:effectLst/>
                        </a:rPr>
                        <a:t>Communiquer via Facebook, messenger, Whatsapp, Twitter, SMS…  </a:t>
                      </a:r>
                      <a:endParaRPr lang="fr-FR" sz="9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tc>
                  <a:txBody>
                    <a:bodyPr/>
                    <a:lstStyle/>
                    <a:p>
                      <a:pPr>
                        <a:lnSpc>
                          <a:spcPct val="115000"/>
                        </a:lnSpc>
                        <a:spcAft>
                          <a:spcPts val="200"/>
                        </a:spcAft>
                      </a:pPr>
                      <a:r>
                        <a:rPr lang="fr-FR" sz="900" dirty="0">
                          <a:solidFill>
                            <a:schemeClr val="tx1">
                              <a:lumMod val="95000"/>
                              <a:lumOff val="5000"/>
                            </a:schemeClr>
                          </a:solidFill>
                          <a:effectLst/>
                        </a:rPr>
                        <a:t>Équipes marketing et commerciales</a:t>
                      </a:r>
                      <a:endParaRPr lang="fr-FR" sz="9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26635" marR="26635" marT="0" marB="0"/>
                </a:tc>
                <a:extLst>
                  <a:ext uri="{0D108BD9-81ED-4DB2-BD59-A6C34878D82A}">
                    <a16:rowId xmlns:a16="http://schemas.microsoft.com/office/drawing/2014/main" val="10017"/>
                  </a:ext>
                </a:extLst>
              </a:tr>
            </a:tbl>
          </a:graphicData>
        </a:graphic>
      </p:graphicFrame>
      <p:sp>
        <p:nvSpPr>
          <p:cNvPr id="5" name="ZoneTexte 4">
            <a:extLst>
              <a:ext uri="{FF2B5EF4-FFF2-40B4-BE49-F238E27FC236}">
                <a16:creationId xmlns:a16="http://schemas.microsoft.com/office/drawing/2014/main" id="{FBF9FBDD-F511-41EB-A38F-826197A05CDD}"/>
              </a:ext>
            </a:extLst>
          </p:cNvPr>
          <p:cNvSpPr txBox="1"/>
          <p:nvPr/>
        </p:nvSpPr>
        <p:spPr>
          <a:xfrm>
            <a:off x="3632200" y="2654302"/>
            <a:ext cx="3906837" cy="523220"/>
          </a:xfrm>
          <a:prstGeom prst="rect">
            <a:avLst/>
          </a:prstGeom>
          <a:noFill/>
        </p:spPr>
        <p:txBody>
          <a:bodyPr wrap="square" rtlCol="0">
            <a:spAutoFit/>
          </a:bodyPr>
          <a:lstStyle/>
          <a:p>
            <a:r>
              <a:rPr lang="fr-FR" dirty="0">
                <a:highlight>
                  <a:srgbClr val="FFFF00"/>
                </a:highlight>
              </a:rPr>
              <a:t>Revoir en simplifiant</a:t>
            </a:r>
          </a:p>
          <a:p>
            <a:r>
              <a:rPr lang="fr-FR" dirty="0">
                <a:highlight>
                  <a:srgbClr val="FFFF00"/>
                </a:highlight>
              </a:rPr>
              <a:t>Rajout colonne TTM </a:t>
            </a:r>
          </a:p>
        </p:txBody>
      </p:sp>
    </p:spTree>
  </p:cSld>
  <p:clrMapOvr>
    <a:masterClrMapping/>
  </p:clrMapOvr>
  <p:transition spd="med">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à coins arrondis 14">
            <a:extLst>
              <a:ext uri="{FF2B5EF4-FFF2-40B4-BE49-F238E27FC236}">
                <a16:creationId xmlns:a16="http://schemas.microsoft.com/office/drawing/2014/main" id="{4769EC92-19BC-4D84-8DED-4A702FFE2D97}"/>
              </a:ext>
            </a:extLst>
          </p:cNvPr>
          <p:cNvSpPr/>
          <p:nvPr/>
        </p:nvSpPr>
        <p:spPr bwMode="auto">
          <a:xfrm>
            <a:off x="250825" y="1698625"/>
            <a:ext cx="6553200" cy="1450975"/>
          </a:xfrm>
          <a:prstGeom prst="roundRect">
            <a:avLst/>
          </a:prstGeom>
          <a:ln>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fontAlgn="auto">
              <a:spcBef>
                <a:spcPts val="0"/>
              </a:spcBef>
              <a:spcAft>
                <a:spcPts val="0"/>
              </a:spcAft>
              <a:defRPr/>
            </a:pPr>
            <a:endParaRPr lang="fr-FR">
              <a:solidFill>
                <a:schemeClr val="tx1"/>
              </a:solidFill>
            </a:endParaRPr>
          </a:p>
        </p:txBody>
      </p:sp>
      <p:sp>
        <p:nvSpPr>
          <p:cNvPr id="45059" name="Rectangle 2">
            <a:extLst>
              <a:ext uri="{FF2B5EF4-FFF2-40B4-BE49-F238E27FC236}">
                <a16:creationId xmlns:a16="http://schemas.microsoft.com/office/drawing/2014/main" id="{E07FD1C6-71BC-452C-A35C-0199492C871B}"/>
              </a:ext>
            </a:extLst>
          </p:cNvPr>
          <p:cNvSpPr>
            <a:spLocks noGrp="1"/>
          </p:cNvSpPr>
          <p:nvPr>
            <p:ph type="title"/>
          </p:nvPr>
        </p:nvSpPr>
        <p:spPr/>
        <p:txBody>
          <a:bodyPr/>
          <a:lstStyle/>
          <a:p>
            <a:pPr eaLnBrk="1" hangingPunct="1">
              <a:spcAft>
                <a:spcPct val="0"/>
              </a:spcAft>
            </a:pPr>
            <a:r>
              <a:rPr lang="fr-FR" altLang="fr-FR">
                <a:solidFill>
                  <a:schemeClr val="bg2"/>
                </a:solidFill>
              </a:rPr>
              <a:t>Méthodologie de support au projet</a:t>
            </a:r>
          </a:p>
        </p:txBody>
      </p:sp>
      <p:sp>
        <p:nvSpPr>
          <p:cNvPr id="35846" name="AutoShape 6">
            <a:extLst>
              <a:ext uri="{FF2B5EF4-FFF2-40B4-BE49-F238E27FC236}">
                <a16:creationId xmlns:a16="http://schemas.microsoft.com/office/drawing/2014/main" id="{1648344A-2A5B-48EB-B816-DFC77CF25498}"/>
              </a:ext>
            </a:extLst>
          </p:cNvPr>
          <p:cNvSpPr>
            <a:spLocks noChangeArrowheads="1"/>
          </p:cNvSpPr>
          <p:nvPr/>
        </p:nvSpPr>
        <p:spPr bwMode="auto">
          <a:xfrm>
            <a:off x="3276600" y="3609975"/>
            <a:ext cx="2232025" cy="363538"/>
          </a:xfrm>
          <a:prstGeom prst="roundRect">
            <a:avLst>
              <a:gd name="adj" fmla="val 16667"/>
            </a:avLst>
          </a:prstGeom>
          <a:ln>
            <a:solidFill>
              <a:schemeClr val="tx1"/>
            </a:solidFill>
            <a:headEnd/>
            <a:tailEnd/>
          </a:ln>
        </p:spPr>
        <p:style>
          <a:lnRef idx="1">
            <a:schemeClr val="accent2"/>
          </a:lnRef>
          <a:fillRef idx="2">
            <a:schemeClr val="accent2"/>
          </a:fillRef>
          <a:effectRef idx="1">
            <a:schemeClr val="accent2"/>
          </a:effectRef>
          <a:fontRef idx="minor">
            <a:schemeClr val="dk1"/>
          </a:fontRef>
        </p:style>
        <p:txBody>
          <a:bodyPr wrap="none" anchor="ctr"/>
          <a:lstStyle/>
          <a:p>
            <a:pPr algn="ctr" fontAlgn="auto">
              <a:spcBef>
                <a:spcPts val="0"/>
              </a:spcBef>
              <a:spcAft>
                <a:spcPts val="0"/>
              </a:spcAft>
              <a:defRPr/>
            </a:pPr>
            <a:r>
              <a:rPr lang="fr-FR" sz="1200" dirty="0">
                <a:solidFill>
                  <a:schemeClr val="tx1"/>
                </a:solidFill>
              </a:rPr>
              <a:t>Audit complet</a:t>
            </a:r>
          </a:p>
        </p:txBody>
      </p:sp>
      <p:pic>
        <p:nvPicPr>
          <p:cNvPr id="22535" name="Picture 7" descr="smileys_01">
            <a:extLst>
              <a:ext uri="{FF2B5EF4-FFF2-40B4-BE49-F238E27FC236}">
                <a16:creationId xmlns:a16="http://schemas.microsoft.com/office/drawing/2014/main" id="{555EEBE4-D013-4768-A723-9B7AF9125C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76600" y="4381500"/>
            <a:ext cx="685800" cy="514350"/>
          </a:xfrm>
          <a:prstGeom prst="rect">
            <a:avLst/>
          </a:prstGeom>
          <a:noFill/>
          <a:ln w="9525">
            <a:solidFill>
              <a:schemeClr val="tx1"/>
            </a:solidFill>
            <a:prstDash val="dash"/>
            <a:miter lim="800000"/>
            <a:headEnd/>
            <a:tailEnd/>
          </a:ln>
          <a:extLst>
            <a:ext uri="{909E8E84-426E-40DD-AFC4-6F175D3DCCD1}">
              <a14:hiddenFill xmlns:a14="http://schemas.microsoft.com/office/drawing/2010/main">
                <a:solidFill>
                  <a:srgbClr val="FFFFFF"/>
                </a:solidFill>
              </a14:hiddenFill>
            </a:ext>
          </a:extLst>
        </p:spPr>
      </p:pic>
      <p:pic>
        <p:nvPicPr>
          <p:cNvPr id="22536" name="Picture 12" descr="smileys_01">
            <a:extLst>
              <a:ext uri="{FF2B5EF4-FFF2-40B4-BE49-F238E27FC236}">
                <a16:creationId xmlns:a16="http://schemas.microsoft.com/office/drawing/2014/main" id="{7CA4361B-C055-4424-B7A6-D28CDE9665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05288" y="3232150"/>
            <a:ext cx="366712" cy="276225"/>
          </a:xfrm>
          <a:prstGeom prst="rect">
            <a:avLst/>
          </a:prstGeom>
          <a:noFill/>
          <a:ln w="9525">
            <a:solidFill>
              <a:schemeClr val="tx1"/>
            </a:solidFill>
            <a:prstDash val="dash"/>
            <a:miter lim="800000"/>
            <a:headEnd/>
            <a:tailEnd/>
          </a:ln>
          <a:extLst>
            <a:ext uri="{909E8E84-426E-40DD-AFC4-6F175D3DCCD1}">
              <a14:hiddenFill xmlns:a14="http://schemas.microsoft.com/office/drawing/2010/main">
                <a:solidFill>
                  <a:srgbClr val="FFFFFF"/>
                </a:solidFill>
              </a14:hiddenFill>
            </a:ext>
          </a:extLst>
        </p:spPr>
      </p:pic>
      <p:sp>
        <p:nvSpPr>
          <p:cNvPr id="35855" name="AutoShape 15">
            <a:extLst>
              <a:ext uri="{FF2B5EF4-FFF2-40B4-BE49-F238E27FC236}">
                <a16:creationId xmlns:a16="http://schemas.microsoft.com/office/drawing/2014/main" id="{91235455-E66D-4D14-9627-C882C4FF1564}"/>
              </a:ext>
            </a:extLst>
          </p:cNvPr>
          <p:cNvSpPr>
            <a:spLocks noChangeArrowheads="1"/>
          </p:cNvSpPr>
          <p:nvPr/>
        </p:nvSpPr>
        <p:spPr bwMode="auto">
          <a:xfrm>
            <a:off x="3435350" y="571500"/>
            <a:ext cx="1916113" cy="652463"/>
          </a:xfrm>
          <a:prstGeom prst="roundRect">
            <a:avLst>
              <a:gd name="adj" fmla="val 16667"/>
            </a:avLst>
          </a:prstGeom>
          <a:ln>
            <a:solidFill>
              <a:schemeClr val="tx1"/>
            </a:solidFill>
            <a:headEnd/>
            <a:tailEnd/>
          </a:ln>
        </p:spPr>
        <p:style>
          <a:lnRef idx="1">
            <a:schemeClr val="accent2"/>
          </a:lnRef>
          <a:fillRef idx="2">
            <a:schemeClr val="accent2"/>
          </a:fillRef>
          <a:effectRef idx="1">
            <a:schemeClr val="accent2"/>
          </a:effectRef>
          <a:fontRef idx="minor">
            <a:schemeClr val="dk1"/>
          </a:fontRef>
        </p:style>
        <p:txBody>
          <a:bodyPr wrap="none" anchor="ctr"/>
          <a:lstStyle/>
          <a:p>
            <a:pPr algn="ctr" fontAlgn="auto">
              <a:spcBef>
                <a:spcPts val="0"/>
              </a:spcBef>
              <a:spcAft>
                <a:spcPts val="0"/>
              </a:spcAft>
              <a:defRPr/>
            </a:pPr>
            <a:endParaRPr lang="fr-FR" sz="1200">
              <a:solidFill>
                <a:schemeClr val="tx1"/>
              </a:solidFill>
            </a:endParaRPr>
          </a:p>
          <a:p>
            <a:pPr algn="ctr" fontAlgn="auto">
              <a:spcBef>
                <a:spcPts val="0"/>
              </a:spcBef>
              <a:spcAft>
                <a:spcPts val="0"/>
              </a:spcAft>
              <a:defRPr/>
            </a:pPr>
            <a:r>
              <a:rPr lang="fr-FR" sz="1200">
                <a:solidFill>
                  <a:schemeClr val="tx1"/>
                </a:solidFill>
              </a:rPr>
              <a:t>Phase </a:t>
            </a:r>
            <a:r>
              <a:rPr lang="fr-FR" sz="1200" dirty="0">
                <a:solidFill>
                  <a:schemeClr val="tx1"/>
                </a:solidFill>
              </a:rPr>
              <a:t>exploratoire</a:t>
            </a:r>
          </a:p>
          <a:p>
            <a:pPr algn="ctr">
              <a:defRPr/>
            </a:pPr>
            <a:r>
              <a:rPr lang="fr-FR" sz="1000" dirty="0">
                <a:solidFill>
                  <a:schemeClr val="tx1"/>
                </a:solidFill>
              </a:rPr>
              <a:t>combine technique</a:t>
            </a:r>
          </a:p>
          <a:p>
            <a:pPr algn="ctr">
              <a:defRPr/>
            </a:pPr>
            <a:r>
              <a:rPr lang="fr-FR" sz="1000" dirty="0">
                <a:solidFill>
                  <a:schemeClr val="tx1"/>
                </a:solidFill>
              </a:rPr>
              <a:t> et vue utilisateur, max 2h</a:t>
            </a:r>
          </a:p>
          <a:p>
            <a:pPr algn="ctr">
              <a:defRPr/>
            </a:pPr>
            <a:r>
              <a:rPr lang="fr-FR" sz="1000" dirty="0">
                <a:solidFill>
                  <a:schemeClr val="tx1"/>
                </a:solidFill>
              </a:rPr>
              <a:t>Compte-rendu</a:t>
            </a:r>
          </a:p>
          <a:p>
            <a:pPr algn="ctr" fontAlgn="auto">
              <a:spcBef>
                <a:spcPts val="0"/>
              </a:spcBef>
              <a:spcAft>
                <a:spcPts val="0"/>
              </a:spcAft>
              <a:defRPr/>
            </a:pPr>
            <a:endParaRPr lang="fr-FR" sz="1200" dirty="0">
              <a:solidFill>
                <a:schemeClr val="tx1"/>
              </a:solidFill>
            </a:endParaRPr>
          </a:p>
        </p:txBody>
      </p:sp>
      <p:cxnSp>
        <p:nvCxnSpPr>
          <p:cNvPr id="22538" name="AutoShape 18">
            <a:extLst>
              <a:ext uri="{FF2B5EF4-FFF2-40B4-BE49-F238E27FC236}">
                <a16:creationId xmlns:a16="http://schemas.microsoft.com/office/drawing/2014/main" id="{BF6FCDD6-C83B-4A05-B3F1-451193E71C4D}"/>
              </a:ext>
            </a:extLst>
          </p:cNvPr>
          <p:cNvCxnSpPr>
            <a:cxnSpLocks noChangeShapeType="1"/>
          </p:cNvCxnSpPr>
          <p:nvPr/>
        </p:nvCxnSpPr>
        <p:spPr bwMode="auto">
          <a:xfrm rot="5400000" flipH="1" flipV="1">
            <a:off x="6127750" y="3757613"/>
            <a:ext cx="103188" cy="1706562"/>
          </a:xfrm>
          <a:prstGeom prst="curvedConnector3">
            <a:avLst>
              <a:gd name="adj1" fmla="val -219806"/>
            </a:avLst>
          </a:prstGeom>
          <a:noFill/>
          <a:ln w="6350">
            <a:solidFill>
              <a:schemeClr val="bg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39" name="AutoShape 20">
            <a:extLst>
              <a:ext uri="{FF2B5EF4-FFF2-40B4-BE49-F238E27FC236}">
                <a16:creationId xmlns:a16="http://schemas.microsoft.com/office/drawing/2014/main" id="{E8821DE8-64D3-4FF7-BABE-9C515437CF6D}"/>
              </a:ext>
            </a:extLst>
          </p:cNvPr>
          <p:cNvCxnSpPr>
            <a:cxnSpLocks noChangeShapeType="1"/>
            <a:stCxn id="22541" idx="3"/>
          </p:cNvCxnSpPr>
          <p:nvPr/>
        </p:nvCxnSpPr>
        <p:spPr bwMode="auto">
          <a:xfrm flipH="1" flipV="1">
            <a:off x="5424488" y="898525"/>
            <a:ext cx="444500" cy="2528888"/>
          </a:xfrm>
          <a:prstGeom prst="curvedConnector4">
            <a:avLst>
              <a:gd name="adj1" fmla="val -614319"/>
              <a:gd name="adj2" fmla="val 94389"/>
            </a:avLst>
          </a:prstGeom>
          <a:noFill/>
          <a:ln w="9525">
            <a:solidFill>
              <a:schemeClr val="bg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22540" name="Picture 23" descr="smileys_02">
            <a:extLst>
              <a:ext uri="{FF2B5EF4-FFF2-40B4-BE49-F238E27FC236}">
                <a16:creationId xmlns:a16="http://schemas.microsoft.com/office/drawing/2014/main" id="{9E58B97F-7409-49D7-83D9-DD258C5EF96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45088" y="4392613"/>
            <a:ext cx="360362" cy="269875"/>
          </a:xfrm>
          <a:prstGeom prst="rect">
            <a:avLst/>
          </a:prstGeom>
          <a:noFill/>
          <a:ln w="9525">
            <a:solidFill>
              <a:schemeClr val="tx1"/>
            </a:solidFill>
            <a:prstDash val="dash"/>
            <a:miter lim="800000"/>
            <a:headEnd/>
            <a:tailEnd/>
          </a:ln>
          <a:extLst>
            <a:ext uri="{909E8E84-426E-40DD-AFC4-6F175D3DCCD1}">
              <a14:hiddenFill xmlns:a14="http://schemas.microsoft.com/office/drawing/2010/main">
                <a:solidFill>
                  <a:srgbClr val="FFFFFF"/>
                </a:solidFill>
              </a14:hiddenFill>
            </a:ext>
          </a:extLst>
        </p:spPr>
      </p:pic>
      <p:pic>
        <p:nvPicPr>
          <p:cNvPr id="22541" name="Picture 25" descr="smileys_02">
            <a:extLst>
              <a:ext uri="{FF2B5EF4-FFF2-40B4-BE49-F238E27FC236}">
                <a16:creationId xmlns:a16="http://schemas.microsoft.com/office/drawing/2014/main" id="{EF1CD4EA-4E2E-460C-B74B-A5EDA22A9C3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08625" y="3292475"/>
            <a:ext cx="360363" cy="269875"/>
          </a:xfrm>
          <a:prstGeom prst="rect">
            <a:avLst/>
          </a:prstGeom>
          <a:noFill/>
          <a:ln w="9525">
            <a:solidFill>
              <a:schemeClr val="tx1"/>
            </a:solidFill>
            <a:prstDash val="dash"/>
            <a:miter lim="800000"/>
            <a:headEnd/>
            <a:tailEnd/>
          </a:ln>
          <a:extLst>
            <a:ext uri="{909E8E84-426E-40DD-AFC4-6F175D3DCCD1}">
              <a14:hiddenFill xmlns:a14="http://schemas.microsoft.com/office/drawing/2010/main">
                <a:solidFill>
                  <a:srgbClr val="FFFFFF"/>
                </a:solidFill>
              </a14:hiddenFill>
            </a:ext>
          </a:extLst>
        </p:spPr>
      </p:pic>
      <p:sp>
        <p:nvSpPr>
          <p:cNvPr id="20" name="Ellipse 19">
            <a:extLst>
              <a:ext uri="{FF2B5EF4-FFF2-40B4-BE49-F238E27FC236}">
                <a16:creationId xmlns:a16="http://schemas.microsoft.com/office/drawing/2014/main" id="{355368BC-A1C2-4286-9C88-0B0B4B9BA4C3}"/>
              </a:ext>
            </a:extLst>
          </p:cNvPr>
          <p:cNvSpPr/>
          <p:nvPr/>
        </p:nvSpPr>
        <p:spPr>
          <a:xfrm flipH="1">
            <a:off x="1116013" y="771525"/>
            <a:ext cx="360362" cy="155575"/>
          </a:xfrm>
          <a:prstGeom prst="ellipse">
            <a:avLst/>
          </a:prstGeom>
          <a:solidFill>
            <a:schemeClr val="tx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a:solidFill>
                <a:schemeClr val="tx1"/>
              </a:solidFill>
            </a:endParaRPr>
          </a:p>
        </p:txBody>
      </p:sp>
      <p:cxnSp>
        <p:nvCxnSpPr>
          <p:cNvPr id="22" name="Connecteur droit avec flèche 21">
            <a:extLst>
              <a:ext uri="{FF2B5EF4-FFF2-40B4-BE49-F238E27FC236}">
                <a16:creationId xmlns:a16="http://schemas.microsoft.com/office/drawing/2014/main" id="{BDB63135-982B-4219-8DAF-C8560D08F36A}"/>
              </a:ext>
            </a:extLst>
          </p:cNvPr>
          <p:cNvCxnSpPr>
            <a:stCxn id="20" idx="2"/>
            <a:endCxn id="35855" idx="1"/>
          </p:cNvCxnSpPr>
          <p:nvPr/>
        </p:nvCxnSpPr>
        <p:spPr>
          <a:xfrm>
            <a:off x="1476375" y="849313"/>
            <a:ext cx="1958975" cy="47625"/>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45070" name="ZoneTexte 25">
            <a:extLst>
              <a:ext uri="{FF2B5EF4-FFF2-40B4-BE49-F238E27FC236}">
                <a16:creationId xmlns:a16="http://schemas.microsoft.com/office/drawing/2014/main" id="{C7493315-CF26-45F1-9F17-B1969F2F2285}"/>
              </a:ext>
            </a:extLst>
          </p:cNvPr>
          <p:cNvSpPr txBox="1">
            <a:spLocks noChangeArrowheads="1"/>
          </p:cNvSpPr>
          <p:nvPr/>
        </p:nvSpPr>
        <p:spPr bwMode="auto">
          <a:xfrm>
            <a:off x="238125" y="987425"/>
            <a:ext cx="2389188" cy="338138"/>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lnSpc>
                <a:spcPct val="90000"/>
              </a:lnSpc>
              <a:spcAft>
                <a:spcPts val="800"/>
              </a:spcAft>
              <a:buFont typeface="Arial" panose="020B0604020202020204" pitchFamily="34" charset="0"/>
              <a:defRPr sz="1400">
                <a:solidFill>
                  <a:srgbClr val="FF6600"/>
                </a:solidFill>
                <a:latin typeface="Helvetica 75 Bold" panose="020B0804020202020204" pitchFamily="34" charset="0"/>
                <a:ea typeface="MS PGothic" panose="020B0600070205080204" pitchFamily="34" charset="-128"/>
              </a:defRPr>
            </a:lvl1pPr>
            <a:lvl2pPr marL="742950" indent="-285750">
              <a:lnSpc>
                <a:spcPct val="90000"/>
              </a:lnSpc>
              <a:spcAft>
                <a:spcPts val="800"/>
              </a:spcAft>
              <a:buFont typeface="Arial" panose="020B0604020202020204" pitchFamily="34" charset="0"/>
              <a:defRPr sz="1400">
                <a:solidFill>
                  <a:schemeClr val="bg1"/>
                </a:solidFill>
                <a:latin typeface="Helvetica 75 Bold" panose="020B0804020202020204" pitchFamily="34" charset="0"/>
                <a:ea typeface="MS PGothic" panose="020B0600070205080204" pitchFamily="34" charset="-128"/>
              </a:defRPr>
            </a:lvl2pPr>
            <a:lvl3pPr marL="1143000" indent="-22860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3pPr>
            <a:lvl4pPr marL="1600200" indent="-22860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4pPr>
            <a:lvl5pPr marL="2057400" indent="-22860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5pPr>
            <a:lvl6pPr marL="25146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6pPr>
            <a:lvl7pPr marL="29718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7pPr>
            <a:lvl8pPr marL="34290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8pPr>
            <a:lvl9pPr marL="38862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9pPr>
          </a:lstStyle>
          <a:p>
            <a:pPr eaLnBrk="1" hangingPunct="1">
              <a:lnSpc>
                <a:spcPct val="100000"/>
              </a:lnSpc>
              <a:spcAft>
                <a:spcPct val="0"/>
              </a:spcAft>
              <a:buFontTx/>
              <a:buNone/>
            </a:pPr>
            <a:r>
              <a:rPr lang="fr-FR" altLang="fr-FR" sz="1600">
                <a:solidFill>
                  <a:schemeClr val="bg1"/>
                </a:solidFill>
                <a:latin typeface="Helvetica 55 Roman" panose="020B0604020202020204" pitchFamily="34" charset="0"/>
                <a:cs typeface="Arial" panose="020B0604020202020204" pitchFamily="34" charset="0"/>
              </a:rPr>
              <a:t>Réunion de qualification</a:t>
            </a:r>
          </a:p>
        </p:txBody>
      </p:sp>
      <p:sp>
        <p:nvSpPr>
          <p:cNvPr id="22545" name="ZoneTexte 54">
            <a:extLst>
              <a:ext uri="{FF2B5EF4-FFF2-40B4-BE49-F238E27FC236}">
                <a16:creationId xmlns:a16="http://schemas.microsoft.com/office/drawing/2014/main" id="{2C2176D8-06E1-459B-A9C7-9CA0543A3F09}"/>
              </a:ext>
            </a:extLst>
          </p:cNvPr>
          <p:cNvSpPr txBox="1">
            <a:spLocks noChangeArrowheads="1"/>
          </p:cNvSpPr>
          <p:nvPr/>
        </p:nvSpPr>
        <p:spPr bwMode="auto">
          <a:xfrm>
            <a:off x="4306888" y="1743075"/>
            <a:ext cx="2286000" cy="646113"/>
          </a:xfrm>
          <a:prstGeom prst="rect">
            <a:avLst/>
          </a:prstGeom>
          <a:solidFill>
            <a:schemeClr val="bg1"/>
          </a:solidFill>
          <a:ln w="9525">
            <a:solidFill>
              <a:schemeClr val="tx1"/>
            </a:solidFill>
            <a:miter lim="800000"/>
            <a:headEnd/>
            <a:tailEnd/>
          </a:ln>
        </p:spPr>
        <p:txBody>
          <a:bodyPr>
            <a:spAutoFit/>
          </a:bodyPr>
          <a:lstStyle>
            <a:lvl1pPr>
              <a:lnSpc>
                <a:spcPct val="90000"/>
              </a:lnSpc>
              <a:spcAft>
                <a:spcPts val="800"/>
              </a:spcAft>
              <a:buFont typeface="Arial" panose="020B0604020202020204" pitchFamily="34" charset="0"/>
              <a:defRPr sz="1400">
                <a:solidFill>
                  <a:srgbClr val="FF6600"/>
                </a:solidFill>
                <a:latin typeface="Helvetica 75 Bold" panose="020B0804020202020204" pitchFamily="34" charset="0"/>
                <a:ea typeface="MS PGothic" panose="020B0600070205080204" pitchFamily="34" charset="-128"/>
              </a:defRPr>
            </a:lvl1pPr>
            <a:lvl2pPr marL="742950" indent="-285750">
              <a:lnSpc>
                <a:spcPct val="90000"/>
              </a:lnSpc>
              <a:spcAft>
                <a:spcPts val="800"/>
              </a:spcAft>
              <a:buFont typeface="Arial" panose="020B0604020202020204" pitchFamily="34" charset="0"/>
              <a:defRPr sz="1400">
                <a:solidFill>
                  <a:schemeClr val="bg1"/>
                </a:solidFill>
                <a:latin typeface="Helvetica 75 Bold" panose="020B0804020202020204" pitchFamily="34" charset="0"/>
                <a:ea typeface="MS PGothic" panose="020B0600070205080204" pitchFamily="34" charset="-128"/>
              </a:defRPr>
            </a:lvl2pPr>
            <a:lvl3pPr marL="1143000" indent="-22860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3pPr>
            <a:lvl4pPr marL="1600200" indent="-22860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4pPr>
            <a:lvl5pPr marL="2057400" indent="-22860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5pPr>
            <a:lvl6pPr marL="25146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6pPr>
            <a:lvl7pPr marL="29718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7pPr>
            <a:lvl8pPr marL="34290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8pPr>
            <a:lvl9pPr marL="38862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9pPr>
          </a:lstStyle>
          <a:p>
            <a:pPr eaLnBrk="1" hangingPunct="1">
              <a:lnSpc>
                <a:spcPct val="100000"/>
              </a:lnSpc>
              <a:spcAft>
                <a:spcPct val="0"/>
              </a:spcAft>
              <a:buFontTx/>
              <a:buNone/>
            </a:pPr>
            <a:r>
              <a:rPr lang="fr-FR" altLang="fr-FR" sz="1200">
                <a:solidFill>
                  <a:schemeClr val="tx1"/>
                </a:solidFill>
                <a:latin typeface="Helvetica 55 Roman" panose="020B0604020202020204" pitchFamily="34" charset="0"/>
                <a:cs typeface="Arial" panose="020B0604020202020204" pitchFamily="34" charset="0"/>
              </a:rPr>
              <a:t>Que lorsqu’un niveau minimal d’accessibilité  est atteint et que les parcours sont définis</a:t>
            </a:r>
          </a:p>
        </p:txBody>
      </p:sp>
      <p:sp>
        <p:nvSpPr>
          <p:cNvPr id="22546" name="ZoneTexte 55">
            <a:extLst>
              <a:ext uri="{FF2B5EF4-FFF2-40B4-BE49-F238E27FC236}">
                <a16:creationId xmlns:a16="http://schemas.microsoft.com/office/drawing/2014/main" id="{02B16F1A-17D4-42B7-A6F3-8669E7089CB6}"/>
              </a:ext>
            </a:extLst>
          </p:cNvPr>
          <p:cNvSpPr txBox="1">
            <a:spLocks noChangeArrowheads="1"/>
          </p:cNvSpPr>
          <p:nvPr/>
        </p:nvSpPr>
        <p:spPr bwMode="auto">
          <a:xfrm>
            <a:off x="2555875" y="1743075"/>
            <a:ext cx="1677988" cy="646113"/>
          </a:xfrm>
          <a:prstGeom prst="rect">
            <a:avLst/>
          </a:prstGeom>
          <a:solidFill>
            <a:schemeClr val="bg1"/>
          </a:solidFill>
          <a:ln w="9525">
            <a:solidFill>
              <a:schemeClr val="tx1"/>
            </a:solidFill>
            <a:miter lim="800000"/>
            <a:headEnd/>
            <a:tailEnd/>
          </a:ln>
        </p:spPr>
        <p:txBody>
          <a:bodyPr>
            <a:spAutoFit/>
          </a:bodyPr>
          <a:lstStyle>
            <a:lvl1pPr>
              <a:lnSpc>
                <a:spcPct val="90000"/>
              </a:lnSpc>
              <a:spcAft>
                <a:spcPts val="800"/>
              </a:spcAft>
              <a:buFont typeface="Arial" panose="020B0604020202020204" pitchFamily="34" charset="0"/>
              <a:defRPr sz="1400">
                <a:solidFill>
                  <a:srgbClr val="FF6600"/>
                </a:solidFill>
                <a:latin typeface="Helvetica 75 Bold" panose="020B0804020202020204" pitchFamily="34" charset="0"/>
                <a:ea typeface="MS PGothic" panose="020B0600070205080204" pitchFamily="34" charset="-128"/>
              </a:defRPr>
            </a:lvl1pPr>
            <a:lvl2pPr marL="742950" indent="-285750">
              <a:lnSpc>
                <a:spcPct val="90000"/>
              </a:lnSpc>
              <a:spcAft>
                <a:spcPts val="800"/>
              </a:spcAft>
              <a:buFont typeface="Arial" panose="020B0604020202020204" pitchFamily="34" charset="0"/>
              <a:defRPr sz="1400">
                <a:solidFill>
                  <a:schemeClr val="bg1"/>
                </a:solidFill>
                <a:latin typeface="Helvetica 75 Bold" panose="020B0804020202020204" pitchFamily="34" charset="0"/>
                <a:ea typeface="MS PGothic" panose="020B0600070205080204" pitchFamily="34" charset="-128"/>
              </a:defRPr>
            </a:lvl2pPr>
            <a:lvl3pPr marL="1143000" indent="-22860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3pPr>
            <a:lvl4pPr marL="1600200" indent="-22860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4pPr>
            <a:lvl5pPr marL="2057400" indent="-22860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5pPr>
            <a:lvl6pPr marL="25146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6pPr>
            <a:lvl7pPr marL="29718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7pPr>
            <a:lvl8pPr marL="34290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8pPr>
            <a:lvl9pPr marL="38862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9pPr>
          </a:lstStyle>
          <a:p>
            <a:pPr eaLnBrk="1" hangingPunct="1">
              <a:lnSpc>
                <a:spcPct val="100000"/>
              </a:lnSpc>
              <a:spcAft>
                <a:spcPct val="0"/>
              </a:spcAft>
              <a:buFontTx/>
              <a:buNone/>
            </a:pPr>
            <a:r>
              <a:rPr lang="fr-FR" altLang="fr-FR" sz="1200">
                <a:solidFill>
                  <a:schemeClr val="tx1"/>
                </a:solidFill>
                <a:latin typeface="Helvetica 55 Roman" panose="020B0604020202020204" pitchFamily="34" charset="0"/>
                <a:cs typeface="Arial" panose="020B0604020202020204" pitchFamily="34" charset="0"/>
              </a:rPr>
              <a:t>Interlocuteurs techniques identifiés</a:t>
            </a:r>
          </a:p>
          <a:p>
            <a:pPr eaLnBrk="1" hangingPunct="1">
              <a:lnSpc>
                <a:spcPct val="100000"/>
              </a:lnSpc>
              <a:spcAft>
                <a:spcPct val="0"/>
              </a:spcAft>
              <a:buFontTx/>
              <a:buNone/>
            </a:pPr>
            <a:r>
              <a:rPr lang="fr-FR" altLang="fr-FR" sz="1200">
                <a:solidFill>
                  <a:schemeClr val="tx1"/>
                </a:solidFill>
                <a:latin typeface="Helvetica 55 Roman" panose="020B0604020202020204" pitchFamily="34" charset="0"/>
                <a:cs typeface="Arial" panose="020B0604020202020204" pitchFamily="34" charset="0"/>
              </a:rPr>
              <a:t>Code disponible</a:t>
            </a:r>
          </a:p>
        </p:txBody>
      </p:sp>
      <p:sp>
        <p:nvSpPr>
          <p:cNvPr id="22547" name="ZoneTexte 73">
            <a:extLst>
              <a:ext uri="{FF2B5EF4-FFF2-40B4-BE49-F238E27FC236}">
                <a16:creationId xmlns:a16="http://schemas.microsoft.com/office/drawing/2014/main" id="{F9F62756-DDFA-471E-A499-9529207D0762}"/>
              </a:ext>
            </a:extLst>
          </p:cNvPr>
          <p:cNvSpPr txBox="1">
            <a:spLocks noChangeArrowheads="1"/>
          </p:cNvSpPr>
          <p:nvPr/>
        </p:nvSpPr>
        <p:spPr bwMode="auto">
          <a:xfrm>
            <a:off x="5827713" y="4281488"/>
            <a:ext cx="2409825" cy="277812"/>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lnSpc>
                <a:spcPct val="90000"/>
              </a:lnSpc>
              <a:spcAft>
                <a:spcPts val="800"/>
              </a:spcAft>
              <a:buFont typeface="Arial" panose="020B0604020202020204" pitchFamily="34" charset="0"/>
              <a:defRPr sz="1400">
                <a:solidFill>
                  <a:srgbClr val="FF6600"/>
                </a:solidFill>
                <a:latin typeface="Helvetica 75 Bold" panose="020B0804020202020204" pitchFamily="34" charset="0"/>
                <a:ea typeface="MS PGothic" panose="020B0600070205080204" pitchFamily="34" charset="-128"/>
              </a:defRPr>
            </a:lvl1pPr>
            <a:lvl2pPr marL="742950" indent="-285750">
              <a:lnSpc>
                <a:spcPct val="90000"/>
              </a:lnSpc>
              <a:spcAft>
                <a:spcPts val="800"/>
              </a:spcAft>
              <a:buFont typeface="Arial" panose="020B0604020202020204" pitchFamily="34" charset="0"/>
              <a:defRPr sz="1400">
                <a:solidFill>
                  <a:schemeClr val="bg1"/>
                </a:solidFill>
                <a:latin typeface="Helvetica 75 Bold" panose="020B0804020202020204" pitchFamily="34" charset="0"/>
                <a:ea typeface="MS PGothic" panose="020B0600070205080204" pitchFamily="34" charset="-128"/>
              </a:defRPr>
            </a:lvl2pPr>
            <a:lvl3pPr marL="1143000" indent="-22860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3pPr>
            <a:lvl4pPr marL="1600200" indent="-22860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4pPr>
            <a:lvl5pPr marL="2057400" indent="-22860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5pPr>
            <a:lvl6pPr marL="25146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6pPr>
            <a:lvl7pPr marL="29718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7pPr>
            <a:lvl8pPr marL="34290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8pPr>
            <a:lvl9pPr marL="38862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9pPr>
          </a:lstStyle>
          <a:p>
            <a:pPr eaLnBrk="1" hangingPunct="1">
              <a:lnSpc>
                <a:spcPct val="100000"/>
              </a:lnSpc>
              <a:spcAft>
                <a:spcPct val="0"/>
              </a:spcAft>
              <a:buFontTx/>
              <a:buNone/>
            </a:pPr>
            <a:r>
              <a:rPr lang="fr-FR" altLang="fr-FR" sz="1200">
                <a:solidFill>
                  <a:schemeClr val="bg1"/>
                </a:solidFill>
                <a:latin typeface="Helvetica 55 Roman" panose="020B0604020202020204" pitchFamily="34" charset="0"/>
                <a:cs typeface="Arial" panose="020B0604020202020204" pitchFamily="34" charset="0"/>
              </a:rPr>
              <a:t>Correction des points défaillants</a:t>
            </a:r>
          </a:p>
        </p:txBody>
      </p:sp>
      <p:cxnSp>
        <p:nvCxnSpPr>
          <p:cNvPr id="45074" name="AutoShape 18">
            <a:extLst>
              <a:ext uri="{FF2B5EF4-FFF2-40B4-BE49-F238E27FC236}">
                <a16:creationId xmlns:a16="http://schemas.microsoft.com/office/drawing/2014/main" id="{B18F4A9A-C43C-4E97-B846-ACB203C9A01D}"/>
              </a:ext>
            </a:extLst>
          </p:cNvPr>
          <p:cNvCxnSpPr>
            <a:cxnSpLocks noChangeShapeType="1"/>
            <a:stCxn id="22547" idx="0"/>
            <a:endCxn id="46" idx="3"/>
          </p:cNvCxnSpPr>
          <p:nvPr/>
        </p:nvCxnSpPr>
        <p:spPr bwMode="auto">
          <a:xfrm rot="16200000" flipV="1">
            <a:off x="5634038" y="2882900"/>
            <a:ext cx="179388" cy="2617787"/>
          </a:xfrm>
          <a:prstGeom prst="curvedConnector2">
            <a:avLst/>
          </a:prstGeom>
          <a:noFill/>
          <a:ln w="63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6" name="Rectangle 45">
            <a:extLst>
              <a:ext uri="{FF2B5EF4-FFF2-40B4-BE49-F238E27FC236}">
                <a16:creationId xmlns:a16="http://schemas.microsoft.com/office/drawing/2014/main" id="{520E88CF-0E47-4393-BD57-161A7E06B475}"/>
              </a:ext>
            </a:extLst>
          </p:cNvPr>
          <p:cNvSpPr/>
          <p:nvPr/>
        </p:nvSpPr>
        <p:spPr>
          <a:xfrm>
            <a:off x="4368800" y="3973513"/>
            <a:ext cx="46038" cy="25876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a:solidFill>
                <a:schemeClr val="tx1"/>
              </a:solidFill>
            </a:endParaRPr>
          </a:p>
        </p:txBody>
      </p:sp>
      <p:cxnSp>
        <p:nvCxnSpPr>
          <p:cNvPr id="22550" name="AutoShape 18">
            <a:extLst>
              <a:ext uri="{FF2B5EF4-FFF2-40B4-BE49-F238E27FC236}">
                <a16:creationId xmlns:a16="http://schemas.microsoft.com/office/drawing/2014/main" id="{3D177B3D-13F3-486E-83FC-CBF9583F41D7}"/>
              </a:ext>
            </a:extLst>
          </p:cNvPr>
          <p:cNvCxnSpPr>
            <a:cxnSpLocks noChangeShapeType="1"/>
            <a:stCxn id="22547" idx="0"/>
            <a:endCxn id="46" idx="3"/>
          </p:cNvCxnSpPr>
          <p:nvPr/>
        </p:nvCxnSpPr>
        <p:spPr bwMode="auto">
          <a:xfrm rot="16200000" flipV="1">
            <a:off x="5634038" y="2882900"/>
            <a:ext cx="179388" cy="2617787"/>
          </a:xfrm>
          <a:prstGeom prst="curvedConnector2">
            <a:avLst/>
          </a:prstGeom>
          <a:noFill/>
          <a:ln w="6350">
            <a:solidFill>
              <a:schemeClr val="bg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4" name="Connecteur droit avec flèche 53">
            <a:extLst>
              <a:ext uri="{FF2B5EF4-FFF2-40B4-BE49-F238E27FC236}">
                <a16:creationId xmlns:a16="http://schemas.microsoft.com/office/drawing/2014/main" id="{F67ECA0F-5E14-4A7B-B671-F4D8267BCDFA}"/>
              </a:ext>
            </a:extLst>
          </p:cNvPr>
          <p:cNvCxnSpPr/>
          <p:nvPr/>
        </p:nvCxnSpPr>
        <p:spPr>
          <a:xfrm>
            <a:off x="5116513" y="3133725"/>
            <a:ext cx="319087" cy="293688"/>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06" name="Connecteur droit avec flèche 105">
            <a:extLst>
              <a:ext uri="{FF2B5EF4-FFF2-40B4-BE49-F238E27FC236}">
                <a16:creationId xmlns:a16="http://schemas.microsoft.com/office/drawing/2014/main" id="{8189E3B5-23F7-451C-A595-A2BF3599E6F8}"/>
              </a:ext>
            </a:extLst>
          </p:cNvPr>
          <p:cNvCxnSpPr>
            <a:stCxn id="22536" idx="2"/>
            <a:endCxn id="35846" idx="0"/>
          </p:cNvCxnSpPr>
          <p:nvPr/>
        </p:nvCxnSpPr>
        <p:spPr>
          <a:xfrm>
            <a:off x="4389438" y="3508375"/>
            <a:ext cx="3175" cy="101600"/>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61" name="Connecteur droit avec flèche 60">
            <a:extLst>
              <a:ext uri="{FF2B5EF4-FFF2-40B4-BE49-F238E27FC236}">
                <a16:creationId xmlns:a16="http://schemas.microsoft.com/office/drawing/2014/main" id="{AFB67DBE-18F5-4B9C-BF30-67535E827979}"/>
              </a:ext>
            </a:extLst>
          </p:cNvPr>
          <p:cNvCxnSpPr>
            <a:cxnSpLocks/>
            <a:stCxn id="35855" idx="2"/>
            <a:endCxn id="15" idx="0"/>
          </p:cNvCxnSpPr>
          <p:nvPr/>
        </p:nvCxnSpPr>
        <p:spPr>
          <a:xfrm flipH="1">
            <a:off x="3527425" y="1223963"/>
            <a:ext cx="866775" cy="474662"/>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12" name="Connecteur droit avec flèche 111">
            <a:extLst>
              <a:ext uri="{FF2B5EF4-FFF2-40B4-BE49-F238E27FC236}">
                <a16:creationId xmlns:a16="http://schemas.microsoft.com/office/drawing/2014/main" id="{09A55949-45D1-40EE-8DF8-3543AAE09936}"/>
              </a:ext>
            </a:extLst>
          </p:cNvPr>
          <p:cNvCxnSpPr>
            <a:cxnSpLocks/>
          </p:cNvCxnSpPr>
          <p:nvPr/>
        </p:nvCxnSpPr>
        <p:spPr>
          <a:xfrm>
            <a:off x="4394200" y="1268413"/>
            <a:ext cx="1257300" cy="395287"/>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15" name="Connecteur droit avec flèche 114">
            <a:extLst>
              <a:ext uri="{FF2B5EF4-FFF2-40B4-BE49-F238E27FC236}">
                <a16:creationId xmlns:a16="http://schemas.microsoft.com/office/drawing/2014/main" id="{D3D47CE0-6866-40C1-977F-AC2D9FEBFA7A}"/>
              </a:ext>
            </a:extLst>
          </p:cNvPr>
          <p:cNvCxnSpPr/>
          <p:nvPr/>
        </p:nvCxnSpPr>
        <p:spPr>
          <a:xfrm>
            <a:off x="3851275" y="3160713"/>
            <a:ext cx="354013" cy="209550"/>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18" name="Connecteur droit avec flèche 117">
            <a:extLst>
              <a:ext uri="{FF2B5EF4-FFF2-40B4-BE49-F238E27FC236}">
                <a16:creationId xmlns:a16="http://schemas.microsoft.com/office/drawing/2014/main" id="{4F464AC7-74DB-43DD-9103-921F40999A0B}"/>
              </a:ext>
            </a:extLst>
          </p:cNvPr>
          <p:cNvCxnSpPr>
            <a:stCxn id="46" idx="2"/>
            <a:endCxn id="22535" idx="0"/>
          </p:cNvCxnSpPr>
          <p:nvPr/>
        </p:nvCxnSpPr>
        <p:spPr>
          <a:xfrm flipH="1">
            <a:off x="3619500" y="4232275"/>
            <a:ext cx="773113" cy="149225"/>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21" name="Connecteur droit avec flèche 120">
            <a:extLst>
              <a:ext uri="{FF2B5EF4-FFF2-40B4-BE49-F238E27FC236}">
                <a16:creationId xmlns:a16="http://schemas.microsoft.com/office/drawing/2014/main" id="{B7B7CE01-61D5-4A6D-9D14-B9045E9AEE7D}"/>
              </a:ext>
            </a:extLst>
          </p:cNvPr>
          <p:cNvCxnSpPr>
            <a:stCxn id="46" idx="2"/>
            <a:endCxn id="22540" idx="0"/>
          </p:cNvCxnSpPr>
          <p:nvPr/>
        </p:nvCxnSpPr>
        <p:spPr>
          <a:xfrm>
            <a:off x="4392613" y="4232275"/>
            <a:ext cx="931862" cy="160338"/>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22558" name="ZoneTexte 69">
            <a:extLst>
              <a:ext uri="{FF2B5EF4-FFF2-40B4-BE49-F238E27FC236}">
                <a16:creationId xmlns:a16="http://schemas.microsoft.com/office/drawing/2014/main" id="{2D5CFC45-A57F-4CB1-B733-F33D78459F0A}"/>
              </a:ext>
            </a:extLst>
          </p:cNvPr>
          <p:cNvSpPr txBox="1">
            <a:spLocks noChangeArrowheads="1"/>
          </p:cNvSpPr>
          <p:nvPr/>
        </p:nvSpPr>
        <p:spPr bwMode="auto">
          <a:xfrm>
            <a:off x="1331913" y="4470400"/>
            <a:ext cx="1857375" cy="261938"/>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lnSpc>
                <a:spcPct val="90000"/>
              </a:lnSpc>
              <a:spcAft>
                <a:spcPts val="800"/>
              </a:spcAft>
              <a:buFont typeface="Arial" panose="020B0604020202020204" pitchFamily="34" charset="0"/>
              <a:defRPr sz="1400">
                <a:solidFill>
                  <a:srgbClr val="FF6600"/>
                </a:solidFill>
                <a:latin typeface="Helvetica 75 Bold" panose="020B0804020202020204" pitchFamily="34" charset="0"/>
                <a:ea typeface="MS PGothic" panose="020B0600070205080204" pitchFamily="34" charset="-128"/>
              </a:defRPr>
            </a:lvl1pPr>
            <a:lvl2pPr marL="742950" indent="-285750">
              <a:lnSpc>
                <a:spcPct val="90000"/>
              </a:lnSpc>
              <a:spcAft>
                <a:spcPts val="800"/>
              </a:spcAft>
              <a:buFont typeface="Arial" panose="020B0604020202020204" pitchFamily="34" charset="0"/>
              <a:defRPr sz="1400">
                <a:solidFill>
                  <a:schemeClr val="bg1"/>
                </a:solidFill>
                <a:latin typeface="Helvetica 75 Bold" panose="020B0804020202020204" pitchFamily="34" charset="0"/>
                <a:ea typeface="MS PGothic" panose="020B0600070205080204" pitchFamily="34" charset="-128"/>
              </a:defRPr>
            </a:lvl2pPr>
            <a:lvl3pPr marL="1143000" indent="-22860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3pPr>
            <a:lvl4pPr marL="1600200" indent="-22860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4pPr>
            <a:lvl5pPr marL="2057400" indent="-22860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5pPr>
            <a:lvl6pPr marL="25146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6pPr>
            <a:lvl7pPr marL="29718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7pPr>
            <a:lvl8pPr marL="34290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8pPr>
            <a:lvl9pPr marL="38862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9pPr>
          </a:lstStyle>
          <a:p>
            <a:pPr eaLnBrk="1" hangingPunct="1">
              <a:lnSpc>
                <a:spcPct val="100000"/>
              </a:lnSpc>
              <a:spcAft>
                <a:spcPct val="0"/>
              </a:spcAft>
              <a:buFontTx/>
              <a:buNone/>
            </a:pPr>
            <a:r>
              <a:rPr lang="fr-FR" altLang="fr-FR" sz="1100">
                <a:solidFill>
                  <a:schemeClr val="bg1"/>
                </a:solidFill>
                <a:latin typeface="Helvetica 55 Roman" panose="020B0604020202020204" pitchFamily="34" charset="0"/>
                <a:cs typeface="Arial" panose="020B0604020202020204" pitchFamily="34" charset="0"/>
              </a:rPr>
              <a:t>déclaration d’accessibilité</a:t>
            </a:r>
          </a:p>
        </p:txBody>
      </p:sp>
      <p:sp>
        <p:nvSpPr>
          <p:cNvPr id="129" name="AutoShape 4">
            <a:extLst>
              <a:ext uri="{FF2B5EF4-FFF2-40B4-BE49-F238E27FC236}">
                <a16:creationId xmlns:a16="http://schemas.microsoft.com/office/drawing/2014/main" id="{A3A87372-0623-4663-812D-132E7F31076B}"/>
              </a:ext>
            </a:extLst>
          </p:cNvPr>
          <p:cNvSpPr>
            <a:spLocks noChangeArrowheads="1"/>
          </p:cNvSpPr>
          <p:nvPr/>
        </p:nvSpPr>
        <p:spPr bwMode="auto">
          <a:xfrm>
            <a:off x="727075" y="2389188"/>
            <a:ext cx="1641475" cy="561975"/>
          </a:xfrm>
          <a:prstGeom prst="roundRect">
            <a:avLst>
              <a:gd name="adj" fmla="val 16667"/>
            </a:avLst>
          </a:prstGeom>
          <a:ln>
            <a:solidFill>
              <a:schemeClr val="tx1"/>
            </a:solidFill>
            <a:headEnd/>
            <a:tailEnd/>
          </a:ln>
        </p:spPr>
        <p:style>
          <a:lnRef idx="1">
            <a:schemeClr val="accent2"/>
          </a:lnRef>
          <a:fillRef idx="2">
            <a:schemeClr val="accent2"/>
          </a:fillRef>
          <a:effectRef idx="1">
            <a:schemeClr val="accent2"/>
          </a:effectRef>
          <a:fontRef idx="minor">
            <a:schemeClr val="dk1"/>
          </a:fontRef>
        </p:style>
        <p:txBody>
          <a:bodyPr wrap="none" anchor="ctr"/>
          <a:lstStyle/>
          <a:p>
            <a:pPr algn="ctr" fontAlgn="auto">
              <a:spcBef>
                <a:spcPts val="0"/>
              </a:spcBef>
              <a:spcAft>
                <a:spcPts val="0"/>
              </a:spcAft>
              <a:defRPr/>
            </a:pPr>
            <a:r>
              <a:rPr lang="fr-FR" sz="1200" dirty="0">
                <a:solidFill>
                  <a:schemeClr val="tx1"/>
                </a:solidFill>
              </a:rPr>
              <a:t>Design </a:t>
            </a:r>
            <a:r>
              <a:rPr lang="fr-FR" sz="1200" dirty="0" err="1">
                <a:solidFill>
                  <a:schemeClr val="tx1"/>
                </a:solidFill>
              </a:rPr>
              <a:t>Clinic</a:t>
            </a:r>
            <a:endParaRPr lang="fr-FR" sz="1200" dirty="0">
              <a:solidFill>
                <a:schemeClr val="tx1"/>
              </a:solidFill>
            </a:endParaRPr>
          </a:p>
        </p:txBody>
      </p:sp>
      <p:cxnSp>
        <p:nvCxnSpPr>
          <p:cNvPr id="130" name="Connecteur droit avec flèche 129">
            <a:extLst>
              <a:ext uri="{FF2B5EF4-FFF2-40B4-BE49-F238E27FC236}">
                <a16:creationId xmlns:a16="http://schemas.microsoft.com/office/drawing/2014/main" id="{F413BE9D-71F5-410D-89EC-DAD874BB0E92}"/>
              </a:ext>
            </a:extLst>
          </p:cNvPr>
          <p:cNvCxnSpPr>
            <a:cxnSpLocks/>
          </p:cNvCxnSpPr>
          <p:nvPr/>
        </p:nvCxnSpPr>
        <p:spPr>
          <a:xfrm flipH="1">
            <a:off x="1619250" y="1268413"/>
            <a:ext cx="2774950" cy="395287"/>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22561" name="ZoneTexte 132">
            <a:extLst>
              <a:ext uri="{FF2B5EF4-FFF2-40B4-BE49-F238E27FC236}">
                <a16:creationId xmlns:a16="http://schemas.microsoft.com/office/drawing/2014/main" id="{731470B9-270E-4A5C-A022-43CE0448E696}"/>
              </a:ext>
            </a:extLst>
          </p:cNvPr>
          <p:cNvSpPr txBox="1">
            <a:spLocks noChangeArrowheads="1"/>
          </p:cNvSpPr>
          <p:nvPr/>
        </p:nvSpPr>
        <p:spPr bwMode="auto">
          <a:xfrm>
            <a:off x="717550" y="2039938"/>
            <a:ext cx="1679575" cy="276225"/>
          </a:xfrm>
          <a:prstGeom prst="rect">
            <a:avLst/>
          </a:prstGeom>
          <a:solidFill>
            <a:schemeClr val="bg1"/>
          </a:solidFill>
          <a:ln w="9525">
            <a:solidFill>
              <a:schemeClr val="tx1"/>
            </a:solidFill>
            <a:miter lim="800000"/>
            <a:headEnd/>
            <a:tailEnd/>
          </a:ln>
        </p:spPr>
        <p:txBody>
          <a:bodyPr>
            <a:spAutoFit/>
          </a:bodyPr>
          <a:lstStyle>
            <a:lvl1pPr>
              <a:lnSpc>
                <a:spcPct val="90000"/>
              </a:lnSpc>
              <a:spcAft>
                <a:spcPts val="800"/>
              </a:spcAft>
              <a:buFont typeface="Arial" panose="020B0604020202020204" pitchFamily="34" charset="0"/>
              <a:defRPr sz="1400">
                <a:solidFill>
                  <a:srgbClr val="FF6600"/>
                </a:solidFill>
                <a:latin typeface="Helvetica 75 Bold" panose="020B0804020202020204" pitchFamily="34" charset="0"/>
                <a:ea typeface="MS PGothic" panose="020B0600070205080204" pitchFamily="34" charset="-128"/>
              </a:defRPr>
            </a:lvl1pPr>
            <a:lvl2pPr marL="742950" indent="-285750">
              <a:lnSpc>
                <a:spcPct val="90000"/>
              </a:lnSpc>
              <a:spcAft>
                <a:spcPts val="800"/>
              </a:spcAft>
              <a:buFont typeface="Arial" panose="020B0604020202020204" pitchFamily="34" charset="0"/>
              <a:defRPr sz="1400">
                <a:solidFill>
                  <a:schemeClr val="bg1"/>
                </a:solidFill>
                <a:latin typeface="Helvetica 75 Bold" panose="020B0804020202020204" pitchFamily="34" charset="0"/>
                <a:ea typeface="MS PGothic" panose="020B0600070205080204" pitchFamily="34" charset="-128"/>
              </a:defRPr>
            </a:lvl2pPr>
            <a:lvl3pPr marL="1143000" indent="-22860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3pPr>
            <a:lvl4pPr marL="1600200" indent="-22860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4pPr>
            <a:lvl5pPr marL="2057400" indent="-22860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5pPr>
            <a:lvl6pPr marL="25146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6pPr>
            <a:lvl7pPr marL="29718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7pPr>
            <a:lvl8pPr marL="34290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8pPr>
            <a:lvl9pPr marL="38862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9pPr>
          </a:lstStyle>
          <a:p>
            <a:pPr eaLnBrk="1" hangingPunct="1">
              <a:lnSpc>
                <a:spcPct val="100000"/>
              </a:lnSpc>
              <a:spcAft>
                <a:spcPct val="0"/>
              </a:spcAft>
              <a:buFontTx/>
              <a:buNone/>
            </a:pPr>
            <a:r>
              <a:rPr lang="fr-FR" altLang="fr-FR" sz="1200">
                <a:solidFill>
                  <a:schemeClr val="tx1"/>
                </a:solidFill>
                <a:latin typeface="Helvetica 55 Roman" panose="020B0604020202020204" pitchFamily="34" charset="0"/>
                <a:cs typeface="Arial" panose="020B0604020202020204" pitchFamily="34" charset="0"/>
              </a:rPr>
              <a:t>Maquettes fournies</a:t>
            </a:r>
          </a:p>
        </p:txBody>
      </p:sp>
      <p:sp>
        <p:nvSpPr>
          <p:cNvPr id="35844" name="AutoShape 4">
            <a:extLst>
              <a:ext uri="{FF2B5EF4-FFF2-40B4-BE49-F238E27FC236}">
                <a16:creationId xmlns:a16="http://schemas.microsoft.com/office/drawing/2014/main" id="{24FF722C-BE51-48FB-9ABB-36D5CD1CEF1C}"/>
              </a:ext>
            </a:extLst>
          </p:cNvPr>
          <p:cNvSpPr>
            <a:spLocks noChangeArrowheads="1"/>
          </p:cNvSpPr>
          <p:nvPr/>
        </p:nvSpPr>
        <p:spPr bwMode="auto">
          <a:xfrm>
            <a:off x="2725738" y="2389188"/>
            <a:ext cx="1389062" cy="561975"/>
          </a:xfrm>
          <a:prstGeom prst="roundRect">
            <a:avLst>
              <a:gd name="adj" fmla="val 16667"/>
            </a:avLst>
          </a:prstGeom>
          <a:ln>
            <a:solidFill>
              <a:schemeClr val="tx1"/>
            </a:solidFill>
            <a:headEnd/>
            <a:tailEnd/>
          </a:ln>
        </p:spPr>
        <p:style>
          <a:lnRef idx="1">
            <a:schemeClr val="accent2"/>
          </a:lnRef>
          <a:fillRef idx="2">
            <a:schemeClr val="accent2"/>
          </a:fillRef>
          <a:effectRef idx="1">
            <a:schemeClr val="accent2"/>
          </a:effectRef>
          <a:fontRef idx="minor">
            <a:schemeClr val="dk1"/>
          </a:fontRef>
        </p:style>
        <p:txBody>
          <a:bodyPr wrap="none" anchor="ctr"/>
          <a:lstStyle/>
          <a:p>
            <a:pPr algn="ctr" fontAlgn="auto">
              <a:spcBef>
                <a:spcPts val="0"/>
              </a:spcBef>
              <a:spcAft>
                <a:spcPts val="0"/>
              </a:spcAft>
              <a:defRPr/>
            </a:pPr>
            <a:r>
              <a:rPr lang="fr-FR" sz="1200" dirty="0">
                <a:solidFill>
                  <a:schemeClr val="tx1"/>
                </a:solidFill>
              </a:rPr>
              <a:t>Audit technique</a:t>
            </a:r>
            <a:br>
              <a:rPr lang="fr-FR" sz="1200" dirty="0">
                <a:solidFill>
                  <a:schemeClr val="tx1"/>
                </a:solidFill>
              </a:rPr>
            </a:br>
            <a:r>
              <a:rPr lang="fr-FR" sz="1200" dirty="0">
                <a:solidFill>
                  <a:schemeClr val="tx1"/>
                </a:solidFill>
              </a:rPr>
              <a:t>WCAG 2.1 AA</a:t>
            </a:r>
          </a:p>
        </p:txBody>
      </p:sp>
      <p:sp>
        <p:nvSpPr>
          <p:cNvPr id="35845" name="AutoShape 5">
            <a:extLst>
              <a:ext uri="{FF2B5EF4-FFF2-40B4-BE49-F238E27FC236}">
                <a16:creationId xmlns:a16="http://schemas.microsoft.com/office/drawing/2014/main" id="{A149B581-4A57-4776-A0E6-8487C5118F9F}"/>
              </a:ext>
            </a:extLst>
          </p:cNvPr>
          <p:cNvSpPr>
            <a:spLocks noChangeArrowheads="1"/>
          </p:cNvSpPr>
          <p:nvPr/>
        </p:nvSpPr>
        <p:spPr bwMode="auto">
          <a:xfrm>
            <a:off x="4660900" y="2389188"/>
            <a:ext cx="1398588" cy="561975"/>
          </a:xfrm>
          <a:prstGeom prst="roundRect">
            <a:avLst>
              <a:gd name="adj" fmla="val 16667"/>
            </a:avLst>
          </a:prstGeom>
          <a:ln>
            <a:solidFill>
              <a:schemeClr val="tx1"/>
            </a:solidFill>
            <a:headEnd/>
            <a:tailEnd/>
          </a:ln>
        </p:spPr>
        <p:style>
          <a:lnRef idx="1">
            <a:schemeClr val="accent2"/>
          </a:lnRef>
          <a:fillRef idx="2">
            <a:schemeClr val="accent2"/>
          </a:fillRef>
          <a:effectRef idx="1">
            <a:schemeClr val="accent2"/>
          </a:effectRef>
          <a:fontRef idx="minor">
            <a:schemeClr val="dk1"/>
          </a:fontRef>
        </p:style>
        <p:txBody>
          <a:bodyPr wrap="none" anchor="ctr"/>
          <a:lstStyle/>
          <a:p>
            <a:pPr algn="ctr" fontAlgn="auto">
              <a:spcBef>
                <a:spcPts val="0"/>
              </a:spcBef>
              <a:spcAft>
                <a:spcPts val="0"/>
              </a:spcAft>
              <a:defRPr/>
            </a:pPr>
            <a:r>
              <a:rPr lang="fr-FR" sz="1200">
                <a:solidFill>
                  <a:schemeClr val="tx1"/>
                </a:solidFill>
              </a:rPr>
              <a:t>Tests experts </a:t>
            </a:r>
            <a:br>
              <a:rPr lang="fr-FR" sz="1200">
                <a:solidFill>
                  <a:schemeClr val="tx1"/>
                </a:solidFill>
              </a:rPr>
            </a:br>
            <a:r>
              <a:rPr lang="fr-FR" sz="1200">
                <a:solidFill>
                  <a:schemeClr val="tx1"/>
                </a:solidFill>
              </a:rPr>
              <a:t>utilisateurs</a:t>
            </a:r>
            <a:endParaRPr lang="fr-FR" sz="1200" dirty="0">
              <a:solidFill>
                <a:schemeClr val="tx1"/>
              </a:solidFill>
            </a:endParaRPr>
          </a:p>
        </p:txBody>
      </p:sp>
      <p:cxnSp>
        <p:nvCxnSpPr>
          <p:cNvPr id="42" name="Connecteur droit avec flèche 41">
            <a:extLst>
              <a:ext uri="{FF2B5EF4-FFF2-40B4-BE49-F238E27FC236}">
                <a16:creationId xmlns:a16="http://schemas.microsoft.com/office/drawing/2014/main" id="{544E6F0D-AEF0-4AD3-8361-E07983E1A050}"/>
              </a:ext>
            </a:extLst>
          </p:cNvPr>
          <p:cNvCxnSpPr/>
          <p:nvPr/>
        </p:nvCxnSpPr>
        <p:spPr>
          <a:xfrm>
            <a:off x="5360988" y="1087438"/>
            <a:ext cx="2163762" cy="655637"/>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45091" name="ZoneTexte 25">
            <a:extLst>
              <a:ext uri="{FF2B5EF4-FFF2-40B4-BE49-F238E27FC236}">
                <a16:creationId xmlns:a16="http://schemas.microsoft.com/office/drawing/2014/main" id="{AE158BC8-ED93-4C65-8FF7-25038DB7E42D}"/>
              </a:ext>
            </a:extLst>
          </p:cNvPr>
          <p:cNvSpPr txBox="1">
            <a:spLocks noChangeArrowheads="1"/>
          </p:cNvSpPr>
          <p:nvPr/>
        </p:nvSpPr>
        <p:spPr bwMode="auto">
          <a:xfrm>
            <a:off x="7032625" y="1779588"/>
            <a:ext cx="1200150" cy="831850"/>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lnSpc>
                <a:spcPct val="90000"/>
              </a:lnSpc>
              <a:spcAft>
                <a:spcPts val="800"/>
              </a:spcAft>
              <a:buFont typeface="Arial" panose="020B0604020202020204" pitchFamily="34" charset="0"/>
              <a:defRPr sz="1400">
                <a:solidFill>
                  <a:srgbClr val="FF6600"/>
                </a:solidFill>
                <a:latin typeface="Helvetica 75 Bold" panose="020B0804020202020204" pitchFamily="34" charset="0"/>
                <a:ea typeface="MS PGothic" panose="020B0600070205080204" pitchFamily="34" charset="-128"/>
              </a:defRPr>
            </a:lvl1pPr>
            <a:lvl2pPr marL="742950" indent="-285750">
              <a:lnSpc>
                <a:spcPct val="90000"/>
              </a:lnSpc>
              <a:spcAft>
                <a:spcPts val="800"/>
              </a:spcAft>
              <a:buFont typeface="Arial" panose="020B0604020202020204" pitchFamily="34" charset="0"/>
              <a:defRPr sz="1400">
                <a:solidFill>
                  <a:schemeClr val="bg1"/>
                </a:solidFill>
                <a:latin typeface="Helvetica 75 Bold" panose="020B0804020202020204" pitchFamily="34" charset="0"/>
                <a:ea typeface="MS PGothic" panose="020B0600070205080204" pitchFamily="34" charset="-128"/>
              </a:defRPr>
            </a:lvl2pPr>
            <a:lvl3pPr marL="1143000" indent="-22860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3pPr>
            <a:lvl4pPr marL="1600200" indent="-22860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4pPr>
            <a:lvl5pPr marL="2057400" indent="-228600">
              <a:lnSpc>
                <a:spcPct val="90000"/>
              </a:lnSpc>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5pPr>
            <a:lvl6pPr marL="25146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6pPr>
            <a:lvl7pPr marL="29718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7pPr>
            <a:lvl8pPr marL="34290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8pPr>
            <a:lvl9pPr marL="3886200" indent="-228600" defTabSz="712788" eaLnBrk="0" fontAlgn="base" hangingPunct="0">
              <a:lnSpc>
                <a:spcPct val="90000"/>
              </a:lnSpc>
              <a:spcBef>
                <a:spcPct val="0"/>
              </a:spcBef>
              <a:spcAft>
                <a:spcPts val="800"/>
              </a:spcAft>
              <a:buClr>
                <a:schemeClr val="bg1"/>
              </a:buClr>
              <a:buFont typeface="Helvetica 75" panose="020B0804020202020204"/>
              <a:buChar char="−"/>
              <a:defRPr sz="1400">
                <a:solidFill>
                  <a:schemeClr val="bg1"/>
                </a:solidFill>
                <a:latin typeface="Helvetica 75 Bold" panose="020B0804020202020204" pitchFamily="34" charset="0"/>
                <a:ea typeface="MS PGothic" panose="020B0600070205080204" pitchFamily="34" charset="-128"/>
              </a:defRPr>
            </a:lvl9pPr>
          </a:lstStyle>
          <a:p>
            <a:pPr eaLnBrk="1" hangingPunct="1">
              <a:lnSpc>
                <a:spcPct val="100000"/>
              </a:lnSpc>
              <a:spcAft>
                <a:spcPct val="0"/>
              </a:spcAft>
              <a:buFontTx/>
              <a:buNone/>
            </a:pPr>
            <a:r>
              <a:rPr lang="fr-FR" altLang="fr-FR" sz="1600">
                <a:solidFill>
                  <a:schemeClr val="bg1"/>
                </a:solidFill>
                <a:latin typeface="Helvetica 55 Roman" panose="020B0604020202020204" pitchFamily="34" charset="0"/>
                <a:cs typeface="Arial" panose="020B0604020202020204" pitchFamily="34" charset="0"/>
              </a:rPr>
              <a:t>Formation </a:t>
            </a:r>
          </a:p>
          <a:p>
            <a:pPr eaLnBrk="1" hangingPunct="1">
              <a:lnSpc>
                <a:spcPct val="100000"/>
              </a:lnSpc>
              <a:spcAft>
                <a:spcPct val="0"/>
              </a:spcAft>
              <a:buFontTx/>
              <a:buNone/>
            </a:pPr>
            <a:r>
              <a:rPr lang="fr-FR" altLang="fr-FR" sz="1600">
                <a:solidFill>
                  <a:schemeClr val="bg1"/>
                </a:solidFill>
                <a:latin typeface="Helvetica 55 Roman" panose="020B0604020202020204" pitchFamily="34" charset="0"/>
                <a:cs typeface="Arial" panose="020B0604020202020204" pitchFamily="34" charset="0"/>
              </a:rPr>
              <a:t>de l’équipe</a:t>
            </a:r>
            <a:br>
              <a:rPr lang="fr-FR" altLang="fr-FR" sz="1600">
                <a:solidFill>
                  <a:schemeClr val="bg1"/>
                </a:solidFill>
                <a:latin typeface="Helvetica 55 Roman" panose="020B0604020202020204" pitchFamily="34" charset="0"/>
                <a:cs typeface="Arial" panose="020B0604020202020204" pitchFamily="34" charset="0"/>
              </a:rPr>
            </a:br>
            <a:r>
              <a:rPr lang="fr-FR" altLang="fr-FR" sz="1600">
                <a:solidFill>
                  <a:schemeClr val="bg1"/>
                </a:solidFill>
                <a:latin typeface="Helvetica 55 Roman" panose="020B0604020202020204" pitchFamily="34" charset="0"/>
                <a:cs typeface="Arial" panose="020B0604020202020204" pitchFamily="34" charset="0"/>
              </a:rPr>
              <a:t>projet</a:t>
            </a:r>
          </a:p>
        </p:txBody>
      </p:sp>
      <p:cxnSp>
        <p:nvCxnSpPr>
          <p:cNvPr id="47" name="Connecteur droit avec flèche 46">
            <a:extLst>
              <a:ext uri="{FF2B5EF4-FFF2-40B4-BE49-F238E27FC236}">
                <a16:creationId xmlns:a16="http://schemas.microsoft.com/office/drawing/2014/main" id="{19AD9512-3AA8-47BC-9988-C9D578491967}"/>
              </a:ext>
            </a:extLst>
          </p:cNvPr>
          <p:cNvCxnSpPr/>
          <p:nvPr/>
        </p:nvCxnSpPr>
        <p:spPr>
          <a:xfrm flipH="1">
            <a:off x="6804025" y="2670175"/>
            <a:ext cx="828675" cy="244475"/>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855"/>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3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256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9"/>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nodeType="clickEffect">
                                  <p:stCondLst>
                                    <p:cond delay="0"/>
                                  </p:stCondLst>
                                  <p:childTnLst>
                                    <p:set>
                                      <p:cBhvr>
                                        <p:cTn id="20" dur="1" fill="hold">
                                          <p:stCondLst>
                                            <p:cond delay="0"/>
                                          </p:stCondLst>
                                        </p:cTn>
                                        <p:tgtEl>
                                          <p:spTgt spid="6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254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5844"/>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11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254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5845"/>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nodeType="clickEffect">
                                  <p:stCondLst>
                                    <p:cond delay="0"/>
                                  </p:stCondLst>
                                  <p:childTnLst>
                                    <p:set>
                                      <p:cBhvr>
                                        <p:cTn id="36" dur="1" fill="hold">
                                          <p:stCondLst>
                                            <p:cond delay="0"/>
                                          </p:stCondLst>
                                        </p:cTn>
                                        <p:tgtEl>
                                          <p:spTgt spid="54"/>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253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5846"/>
                                        </p:tgtEl>
                                        <p:attrNameLst>
                                          <p:attrName>style.visibility</p:attrName>
                                        </p:attrNameLst>
                                      </p:cBhvr>
                                      <p:to>
                                        <p:strVal val="visible"/>
                                      </p:to>
                                    </p:set>
                                  </p:childTnLst>
                                </p:cTn>
                              </p:par>
                            </p:childTnLst>
                          </p:cTn>
                        </p:par>
                      </p:childTnLst>
                    </p:cTn>
                  </p:par>
                  <p:par>
                    <p:cTn id="41" fill="hold" nodeType="clickPar">
                      <p:stCondLst>
                        <p:cond delay="indefinite"/>
                      </p:stCondLst>
                      <p:childTnLst>
                        <p:par>
                          <p:cTn id="42" fill="hold" nodeType="withGroup">
                            <p:stCondLst>
                              <p:cond delay="0"/>
                            </p:stCondLst>
                            <p:childTnLst>
                              <p:par>
                                <p:cTn id="43" presetID="1" presetClass="entr" presetSubtype="0" fill="hold" nodeType="clickEffect">
                                  <p:stCondLst>
                                    <p:cond delay="0"/>
                                  </p:stCondLst>
                                  <p:childTnLst>
                                    <p:set>
                                      <p:cBhvr>
                                        <p:cTn id="44" dur="1" fill="hold">
                                          <p:stCondLst>
                                            <p:cond delay="0"/>
                                          </p:stCondLst>
                                        </p:cTn>
                                        <p:tgtEl>
                                          <p:spTgt spid="115"/>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2541"/>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22539"/>
                                        </p:tgtEl>
                                        <p:attrNameLst>
                                          <p:attrName>style.visibility</p:attrName>
                                        </p:attrNameLst>
                                      </p:cBhvr>
                                      <p:to>
                                        <p:strVal val="visible"/>
                                      </p:to>
                                    </p:set>
                                  </p:childTnLst>
                                </p:cTn>
                              </p:par>
                            </p:childTnLst>
                          </p:cTn>
                        </p:par>
                      </p:childTnLst>
                    </p:cTn>
                  </p:par>
                  <p:par>
                    <p:cTn id="49" fill="hold" nodeType="clickPar">
                      <p:stCondLst>
                        <p:cond delay="indefinite"/>
                      </p:stCondLst>
                      <p:childTnLst>
                        <p:par>
                          <p:cTn id="50" fill="hold" nodeType="withGroup">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4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121"/>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22540"/>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22538"/>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2547"/>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22550"/>
                                        </p:tgtEl>
                                        <p:attrNameLst>
                                          <p:attrName>style.visibility</p:attrName>
                                        </p:attrNameLst>
                                      </p:cBhvr>
                                      <p:to>
                                        <p:strVal val="visible"/>
                                      </p:to>
                                    </p:set>
                                  </p:childTnLst>
                                </p:cTn>
                              </p:par>
                            </p:childTnLst>
                          </p:cTn>
                        </p:par>
                      </p:childTnLst>
                    </p:cTn>
                  </p:par>
                  <p:par>
                    <p:cTn id="63" fill="hold" nodeType="clickPar">
                      <p:stCondLst>
                        <p:cond delay="indefinite"/>
                      </p:stCondLst>
                      <p:childTnLst>
                        <p:par>
                          <p:cTn id="64" fill="hold" nodeType="withGroup">
                            <p:stCondLst>
                              <p:cond delay="0"/>
                            </p:stCondLst>
                            <p:childTnLst>
                              <p:par>
                                <p:cTn id="65" presetID="1" presetClass="entr" presetSubtype="0" fill="hold" nodeType="clickEffect">
                                  <p:stCondLst>
                                    <p:cond delay="0"/>
                                  </p:stCondLst>
                                  <p:childTnLst>
                                    <p:set>
                                      <p:cBhvr>
                                        <p:cTn id="66" dur="1" fill="hold">
                                          <p:stCondLst>
                                            <p:cond delay="0"/>
                                          </p:stCondLst>
                                        </p:cTn>
                                        <p:tgtEl>
                                          <p:spTgt spid="11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22535"/>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22558"/>
                                        </p:tgtEl>
                                        <p:attrNameLst>
                                          <p:attrName>style.visibility</p:attrName>
                                        </p:attrNameLst>
                                      </p:cBhvr>
                                      <p:to>
                                        <p:strVal val="visible"/>
                                      </p:to>
                                    </p:set>
                                  </p:childTnLst>
                                </p:cTn>
                              </p:par>
                            </p:childTnLst>
                          </p:cTn>
                        </p:par>
                      </p:childTnLst>
                    </p:cTn>
                  </p:par>
                  <p:par>
                    <p:cTn id="71" fill="hold" nodeType="clickPar">
                      <p:stCondLst>
                        <p:cond delay="indefinite"/>
                      </p:stCondLst>
                      <p:childTnLst>
                        <p:par>
                          <p:cTn id="72" fill="hold" nodeType="withGroup">
                            <p:stCondLst>
                              <p:cond delay="0"/>
                            </p:stCondLst>
                            <p:childTnLst>
                              <p:par>
                                <p:cTn id="73" presetID="1" presetClass="entr" presetSubtype="0" fill="hold" nodeType="clickEffect">
                                  <p:stCondLst>
                                    <p:cond delay="0"/>
                                  </p:stCondLst>
                                  <p:childTnLst>
                                    <p:set>
                                      <p:cBhvr>
                                        <p:cTn id="74" dur="1" fill="hold">
                                          <p:stCondLst>
                                            <p:cond delay="0"/>
                                          </p:stCondLst>
                                        </p:cTn>
                                        <p:tgtEl>
                                          <p:spTgt spid="42"/>
                                        </p:tgtEl>
                                        <p:attrNameLst>
                                          <p:attrName>style.visibility</p:attrName>
                                        </p:attrNameLst>
                                      </p:cBhvr>
                                      <p:to>
                                        <p:strVal val="visible"/>
                                      </p:to>
                                    </p:set>
                                  </p:childTnLst>
                                </p:cTn>
                              </p:par>
                            </p:childTnLst>
                          </p:cTn>
                        </p:par>
                      </p:childTnLst>
                    </p:cTn>
                  </p:par>
                  <p:par>
                    <p:cTn id="75" fill="hold" nodeType="clickPar">
                      <p:stCondLst>
                        <p:cond delay="indefinite"/>
                      </p:stCondLst>
                      <p:childTnLst>
                        <p:par>
                          <p:cTn id="76" fill="hold" nodeType="withGroup">
                            <p:stCondLst>
                              <p:cond delay="0"/>
                            </p:stCondLst>
                            <p:childTnLst>
                              <p:par>
                                <p:cTn id="77" presetID="1" presetClass="entr" presetSubtype="0" fill="hold" nodeType="clickEffect">
                                  <p:stCondLst>
                                    <p:cond delay="0"/>
                                  </p:stCondLst>
                                  <p:childTnLst>
                                    <p:set>
                                      <p:cBhvr>
                                        <p:cTn id="78"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35846" grpId="0" animBg="1"/>
      <p:bldP spid="35855" grpId="0" animBg="1"/>
      <p:bldP spid="22545" grpId="0" animBg="1"/>
      <p:bldP spid="22546" grpId="0" animBg="1"/>
      <p:bldP spid="22547" grpId="0" animBg="1"/>
      <p:bldP spid="46" grpId="0" animBg="1"/>
      <p:bldP spid="22558" grpId="0" animBg="1"/>
      <p:bldP spid="129" grpId="0" animBg="1"/>
      <p:bldP spid="22561" grpId="0" animBg="1"/>
      <p:bldP spid="35844" grpId="0" animBg="1"/>
      <p:bldP spid="35845"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5" name="Rectangle 130">
            <a:extLst>
              <a:ext uri="{FF2B5EF4-FFF2-40B4-BE49-F238E27FC236}">
                <a16:creationId xmlns:a16="http://schemas.microsoft.com/office/drawing/2014/main" id="{E4B77DCF-FE06-46D6-8DAB-C2226D543452}"/>
              </a:ext>
            </a:extLst>
          </p:cNvPr>
          <p:cNvSpPr>
            <a:spLocks noChangeArrowheads="1"/>
          </p:cNvSpPr>
          <p:nvPr/>
        </p:nvSpPr>
        <p:spPr bwMode="auto">
          <a:xfrm>
            <a:off x="1325563" y="1263650"/>
            <a:ext cx="6486525" cy="323850"/>
          </a:xfrm>
          <a:prstGeom prst="rect">
            <a:avLst/>
          </a:prstGeom>
          <a:solidFill>
            <a:schemeClr val="tx2"/>
          </a:solidFill>
          <a:ln>
            <a:noFill/>
          </a:ln>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endParaRPr lang="fr-FR" altLang="fr-FR" sz="1500">
              <a:solidFill>
                <a:srgbClr val="FFFFFF"/>
              </a:solidFill>
              <a:ea typeface="+mn-ea"/>
            </a:endParaRPr>
          </a:p>
        </p:txBody>
      </p:sp>
      <p:sp>
        <p:nvSpPr>
          <p:cNvPr id="48136" name="Text Box 131">
            <a:extLst>
              <a:ext uri="{FF2B5EF4-FFF2-40B4-BE49-F238E27FC236}">
                <a16:creationId xmlns:a16="http://schemas.microsoft.com/office/drawing/2014/main" id="{E1958AC3-0FB5-4A98-8D3B-CED290596CC3}"/>
              </a:ext>
            </a:extLst>
          </p:cNvPr>
          <p:cNvSpPr txBox="1">
            <a:spLocks noChangeArrowheads="1"/>
          </p:cNvSpPr>
          <p:nvPr/>
        </p:nvSpPr>
        <p:spPr bwMode="auto">
          <a:xfrm>
            <a:off x="1376363" y="1657697"/>
            <a:ext cx="1209675" cy="125752"/>
          </a:xfrm>
          <a:prstGeom prst="rect">
            <a:avLst/>
          </a:prstGeom>
          <a:solidFill>
            <a:schemeClr val="bg1"/>
          </a:solidFill>
          <a:ln w="9525" algn="ctr">
            <a:solidFill>
              <a:schemeClr val="bg1"/>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800" dirty="0">
                <a:highlight>
                  <a:srgbClr val="FFFFFF"/>
                </a:highlight>
                <a:latin typeface="Arial" pitchFamily="34" charset="0"/>
                <a:ea typeface="+mn-ea"/>
                <a:cs typeface="Arial" pitchFamily="34" charset="0"/>
              </a:rPr>
              <a:t>Alertes sur les technos</a:t>
            </a:r>
          </a:p>
        </p:txBody>
      </p:sp>
      <p:sp>
        <p:nvSpPr>
          <p:cNvPr id="48137" name="Text Box 132">
            <a:extLst>
              <a:ext uri="{FF2B5EF4-FFF2-40B4-BE49-F238E27FC236}">
                <a16:creationId xmlns:a16="http://schemas.microsoft.com/office/drawing/2014/main" id="{FB2C49FC-1022-4597-98BE-2C6629519B04}"/>
              </a:ext>
            </a:extLst>
          </p:cNvPr>
          <p:cNvSpPr txBox="1">
            <a:spLocks noChangeArrowheads="1"/>
          </p:cNvSpPr>
          <p:nvPr/>
        </p:nvSpPr>
        <p:spPr bwMode="auto">
          <a:xfrm>
            <a:off x="1350963" y="1274763"/>
            <a:ext cx="1208087" cy="241300"/>
          </a:xfrm>
          <a:prstGeom prst="rect">
            <a:avLst/>
          </a:prstGeom>
          <a:no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975">
                <a:solidFill>
                  <a:srgbClr val="FFFFFF"/>
                </a:solidFill>
                <a:latin typeface="Arial" pitchFamily="34" charset="0"/>
                <a:ea typeface="+mn-ea"/>
                <a:cs typeface="Arial" pitchFamily="34" charset="0"/>
              </a:rPr>
              <a:t>Opportunités</a:t>
            </a:r>
          </a:p>
        </p:txBody>
      </p:sp>
      <p:sp>
        <p:nvSpPr>
          <p:cNvPr id="48138" name="Text Box 133">
            <a:extLst>
              <a:ext uri="{FF2B5EF4-FFF2-40B4-BE49-F238E27FC236}">
                <a16:creationId xmlns:a16="http://schemas.microsoft.com/office/drawing/2014/main" id="{4359DDE4-6DB5-4A96-95B1-311B703535F2}"/>
              </a:ext>
            </a:extLst>
          </p:cNvPr>
          <p:cNvSpPr txBox="1">
            <a:spLocks noChangeArrowheads="1"/>
          </p:cNvSpPr>
          <p:nvPr/>
        </p:nvSpPr>
        <p:spPr bwMode="auto">
          <a:xfrm>
            <a:off x="2636838" y="1281113"/>
            <a:ext cx="1231900" cy="242887"/>
          </a:xfrm>
          <a:prstGeom prst="rect">
            <a:avLst/>
          </a:prstGeom>
          <a:no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975">
                <a:solidFill>
                  <a:srgbClr val="FFFFFF"/>
                </a:solidFill>
                <a:latin typeface="Arial" pitchFamily="34" charset="0"/>
                <a:ea typeface="+mn-ea"/>
                <a:cs typeface="Arial" pitchFamily="34" charset="0"/>
              </a:rPr>
              <a:t>Spécifications</a:t>
            </a:r>
          </a:p>
        </p:txBody>
      </p:sp>
      <p:sp>
        <p:nvSpPr>
          <p:cNvPr id="48139" name="Line 134">
            <a:extLst>
              <a:ext uri="{FF2B5EF4-FFF2-40B4-BE49-F238E27FC236}">
                <a16:creationId xmlns:a16="http://schemas.microsoft.com/office/drawing/2014/main" id="{59451023-861E-4808-A842-C9EB1081A433}"/>
              </a:ext>
            </a:extLst>
          </p:cNvPr>
          <p:cNvSpPr>
            <a:spLocks noChangeShapeType="1"/>
          </p:cNvSpPr>
          <p:nvPr/>
        </p:nvSpPr>
        <p:spPr bwMode="auto">
          <a:xfrm>
            <a:off x="2625725" y="687388"/>
            <a:ext cx="0" cy="790575"/>
          </a:xfrm>
          <a:prstGeom prst="line">
            <a:avLst/>
          </a:prstGeom>
          <a:noFill/>
          <a:ln w="25400">
            <a:solidFill>
              <a:schemeClr val="bg1"/>
            </a:solidFill>
            <a:round/>
            <a:headEnd/>
            <a:tailEnd/>
          </a:ln>
          <a:effectLst/>
        </p:spPr>
        <p:txBody>
          <a:bodyPr>
            <a:spAutoFit/>
          </a:bodyPr>
          <a:lstStyle/>
          <a:p>
            <a:pPr defTabSz="914400" eaLnBrk="1" fontAlgn="auto" hangingPunct="1">
              <a:spcBef>
                <a:spcPts val="0"/>
              </a:spcBef>
              <a:spcAft>
                <a:spcPts val="0"/>
              </a:spcAft>
              <a:defRPr/>
            </a:pPr>
            <a:endParaRPr lang="fr-FR" sz="1350">
              <a:solidFill>
                <a:srgbClr val="000000"/>
              </a:solidFill>
              <a:latin typeface="Helvetica 75 Bold"/>
              <a:ea typeface="+mn-ea"/>
            </a:endParaRPr>
          </a:p>
        </p:txBody>
      </p:sp>
      <p:sp>
        <p:nvSpPr>
          <p:cNvPr id="48140" name="Text Box 135">
            <a:extLst>
              <a:ext uri="{FF2B5EF4-FFF2-40B4-BE49-F238E27FC236}">
                <a16:creationId xmlns:a16="http://schemas.microsoft.com/office/drawing/2014/main" id="{D1001148-A328-4667-BD98-3A827E26FBCE}"/>
              </a:ext>
            </a:extLst>
          </p:cNvPr>
          <p:cNvSpPr txBox="1">
            <a:spLocks noChangeArrowheads="1"/>
          </p:cNvSpPr>
          <p:nvPr/>
        </p:nvSpPr>
        <p:spPr bwMode="auto">
          <a:xfrm>
            <a:off x="3940175" y="1279525"/>
            <a:ext cx="1227138" cy="241300"/>
          </a:xfrm>
          <a:prstGeom prst="rect">
            <a:avLst/>
          </a:prstGeom>
          <a:no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975">
                <a:solidFill>
                  <a:srgbClr val="FFFFFF"/>
                </a:solidFill>
                <a:latin typeface="Arial" pitchFamily="34" charset="0"/>
                <a:ea typeface="+mn-ea"/>
                <a:cs typeface="Arial" pitchFamily="34" charset="0"/>
              </a:rPr>
              <a:t>Développement</a:t>
            </a:r>
          </a:p>
        </p:txBody>
      </p:sp>
      <p:sp>
        <p:nvSpPr>
          <p:cNvPr id="48141" name="Line 136">
            <a:extLst>
              <a:ext uri="{FF2B5EF4-FFF2-40B4-BE49-F238E27FC236}">
                <a16:creationId xmlns:a16="http://schemas.microsoft.com/office/drawing/2014/main" id="{5AE169CF-6461-4D91-846B-66370933F45B}"/>
              </a:ext>
            </a:extLst>
          </p:cNvPr>
          <p:cNvSpPr>
            <a:spLocks noChangeShapeType="1"/>
          </p:cNvSpPr>
          <p:nvPr/>
        </p:nvSpPr>
        <p:spPr bwMode="auto">
          <a:xfrm>
            <a:off x="3916363" y="692150"/>
            <a:ext cx="0" cy="790575"/>
          </a:xfrm>
          <a:prstGeom prst="line">
            <a:avLst/>
          </a:prstGeom>
          <a:noFill/>
          <a:ln w="25400">
            <a:solidFill>
              <a:schemeClr val="bg1"/>
            </a:solidFill>
            <a:round/>
            <a:headEnd/>
            <a:tailEnd/>
          </a:ln>
          <a:effectLst/>
        </p:spPr>
        <p:txBody>
          <a:bodyPr>
            <a:spAutoFit/>
          </a:bodyPr>
          <a:lstStyle/>
          <a:p>
            <a:pPr defTabSz="914400" eaLnBrk="1" fontAlgn="auto" hangingPunct="1">
              <a:spcBef>
                <a:spcPts val="0"/>
              </a:spcBef>
              <a:spcAft>
                <a:spcPts val="0"/>
              </a:spcAft>
              <a:defRPr/>
            </a:pPr>
            <a:endParaRPr lang="fr-FR" sz="1350">
              <a:solidFill>
                <a:srgbClr val="000000"/>
              </a:solidFill>
              <a:latin typeface="Helvetica 75 Bold"/>
              <a:ea typeface="+mn-ea"/>
            </a:endParaRPr>
          </a:p>
        </p:txBody>
      </p:sp>
      <p:sp>
        <p:nvSpPr>
          <p:cNvPr id="48142" name="Line 137">
            <a:extLst>
              <a:ext uri="{FF2B5EF4-FFF2-40B4-BE49-F238E27FC236}">
                <a16:creationId xmlns:a16="http://schemas.microsoft.com/office/drawing/2014/main" id="{0237E3A3-D553-4900-9078-641F93235A07}"/>
              </a:ext>
            </a:extLst>
          </p:cNvPr>
          <p:cNvSpPr>
            <a:spLocks noChangeShapeType="1"/>
          </p:cNvSpPr>
          <p:nvPr/>
        </p:nvSpPr>
        <p:spPr bwMode="auto">
          <a:xfrm>
            <a:off x="5211763" y="692150"/>
            <a:ext cx="0" cy="790575"/>
          </a:xfrm>
          <a:prstGeom prst="line">
            <a:avLst/>
          </a:prstGeom>
          <a:noFill/>
          <a:ln w="25400">
            <a:solidFill>
              <a:schemeClr val="bg1"/>
            </a:solidFill>
            <a:round/>
            <a:headEnd/>
            <a:tailEnd/>
          </a:ln>
          <a:effectLst/>
        </p:spPr>
        <p:txBody>
          <a:bodyPr>
            <a:spAutoFit/>
          </a:bodyPr>
          <a:lstStyle/>
          <a:p>
            <a:pPr defTabSz="914400" eaLnBrk="1" fontAlgn="auto" hangingPunct="1">
              <a:spcBef>
                <a:spcPts val="0"/>
              </a:spcBef>
              <a:spcAft>
                <a:spcPts val="0"/>
              </a:spcAft>
              <a:defRPr/>
            </a:pPr>
            <a:endParaRPr lang="fr-FR" sz="1350">
              <a:solidFill>
                <a:srgbClr val="000000"/>
              </a:solidFill>
              <a:latin typeface="Helvetica 75 Bold"/>
              <a:ea typeface="+mn-ea"/>
            </a:endParaRPr>
          </a:p>
        </p:txBody>
      </p:sp>
      <p:sp>
        <p:nvSpPr>
          <p:cNvPr id="48143" name="Line 138">
            <a:extLst>
              <a:ext uri="{FF2B5EF4-FFF2-40B4-BE49-F238E27FC236}">
                <a16:creationId xmlns:a16="http://schemas.microsoft.com/office/drawing/2014/main" id="{483CC5F1-250E-49FF-8008-4410B63E290E}"/>
              </a:ext>
            </a:extLst>
          </p:cNvPr>
          <p:cNvSpPr>
            <a:spLocks noChangeShapeType="1"/>
          </p:cNvSpPr>
          <p:nvPr/>
        </p:nvSpPr>
        <p:spPr bwMode="auto">
          <a:xfrm>
            <a:off x="6497638" y="682625"/>
            <a:ext cx="0" cy="790575"/>
          </a:xfrm>
          <a:prstGeom prst="line">
            <a:avLst/>
          </a:prstGeom>
          <a:noFill/>
          <a:ln w="25400">
            <a:solidFill>
              <a:schemeClr val="bg1"/>
            </a:solidFill>
            <a:round/>
            <a:headEnd/>
            <a:tailEnd/>
          </a:ln>
          <a:effectLst/>
        </p:spPr>
        <p:txBody>
          <a:bodyPr>
            <a:spAutoFit/>
          </a:bodyPr>
          <a:lstStyle/>
          <a:p>
            <a:pPr defTabSz="914400" eaLnBrk="1" fontAlgn="auto" hangingPunct="1">
              <a:spcBef>
                <a:spcPts val="0"/>
              </a:spcBef>
              <a:spcAft>
                <a:spcPts val="0"/>
              </a:spcAft>
              <a:defRPr/>
            </a:pPr>
            <a:endParaRPr lang="fr-FR" sz="1350">
              <a:solidFill>
                <a:srgbClr val="000000"/>
              </a:solidFill>
              <a:latin typeface="Helvetica 75 Bold"/>
              <a:ea typeface="+mn-ea"/>
            </a:endParaRPr>
          </a:p>
        </p:txBody>
      </p:sp>
      <p:sp>
        <p:nvSpPr>
          <p:cNvPr id="48144" name="Text Box 139">
            <a:extLst>
              <a:ext uri="{FF2B5EF4-FFF2-40B4-BE49-F238E27FC236}">
                <a16:creationId xmlns:a16="http://schemas.microsoft.com/office/drawing/2014/main" id="{AB09F55C-87A8-4C14-9551-76DE255FC0DA}"/>
              </a:ext>
            </a:extLst>
          </p:cNvPr>
          <p:cNvSpPr txBox="1">
            <a:spLocks noChangeArrowheads="1"/>
          </p:cNvSpPr>
          <p:nvPr/>
        </p:nvSpPr>
        <p:spPr bwMode="auto">
          <a:xfrm>
            <a:off x="5273675" y="1284288"/>
            <a:ext cx="1166813" cy="241300"/>
          </a:xfrm>
          <a:prstGeom prst="rect">
            <a:avLst/>
          </a:prstGeom>
          <a:no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975">
                <a:solidFill>
                  <a:srgbClr val="FFFFFF"/>
                </a:solidFill>
                <a:latin typeface="Arial" pitchFamily="34" charset="0"/>
                <a:ea typeface="+mn-ea"/>
                <a:cs typeface="Arial" pitchFamily="34" charset="0"/>
              </a:rPr>
              <a:t>Déploiement</a:t>
            </a:r>
          </a:p>
        </p:txBody>
      </p:sp>
      <p:sp>
        <p:nvSpPr>
          <p:cNvPr id="48145" name="Text Box 140">
            <a:extLst>
              <a:ext uri="{FF2B5EF4-FFF2-40B4-BE49-F238E27FC236}">
                <a16:creationId xmlns:a16="http://schemas.microsoft.com/office/drawing/2014/main" id="{13A1CEA3-BBEB-40F9-85E2-3F3569C7582D}"/>
              </a:ext>
            </a:extLst>
          </p:cNvPr>
          <p:cNvSpPr txBox="1">
            <a:spLocks noChangeArrowheads="1"/>
          </p:cNvSpPr>
          <p:nvPr/>
        </p:nvSpPr>
        <p:spPr bwMode="auto">
          <a:xfrm>
            <a:off x="6659563" y="1284288"/>
            <a:ext cx="1011237" cy="241300"/>
          </a:xfrm>
          <a:prstGeom prst="rect">
            <a:avLst/>
          </a:prstGeom>
          <a:no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975">
                <a:solidFill>
                  <a:srgbClr val="FFFFFF"/>
                </a:solidFill>
                <a:latin typeface="Arial" pitchFamily="34" charset="0"/>
                <a:ea typeface="+mn-ea"/>
                <a:cs typeface="Arial" pitchFamily="34" charset="0"/>
              </a:rPr>
              <a:t>Lancement</a:t>
            </a:r>
          </a:p>
        </p:txBody>
      </p:sp>
      <p:sp>
        <p:nvSpPr>
          <p:cNvPr id="48146" name="AutoShape 141">
            <a:extLst>
              <a:ext uri="{FF2B5EF4-FFF2-40B4-BE49-F238E27FC236}">
                <a16:creationId xmlns:a16="http://schemas.microsoft.com/office/drawing/2014/main" id="{085EB456-EDDF-446E-9DE5-C0412E8A6DAD}"/>
              </a:ext>
            </a:extLst>
          </p:cNvPr>
          <p:cNvSpPr>
            <a:spLocks noChangeArrowheads="1"/>
          </p:cNvSpPr>
          <p:nvPr/>
        </p:nvSpPr>
        <p:spPr bwMode="auto">
          <a:xfrm>
            <a:off x="1084263" y="536575"/>
            <a:ext cx="523875" cy="306388"/>
          </a:xfrm>
          <a:prstGeom prst="hexagon">
            <a:avLst>
              <a:gd name="adj" fmla="val 40394"/>
              <a:gd name="vf" fmla="val 115470"/>
            </a:avLst>
          </a:prstGeom>
          <a:solidFill>
            <a:schemeClr val="bg1"/>
          </a:solidFill>
          <a:ln w="9525" algn="ctr">
            <a:solidFill>
              <a:schemeClr val="tx2"/>
            </a:solidFill>
            <a:miter lim="800000"/>
            <a:headEnd/>
            <a:tailEnd/>
          </a:ln>
          <a:effectLst/>
        </p:spPr>
        <p:txBody>
          <a:bodyPr wrap="none"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750" b="1" dirty="0">
                <a:solidFill>
                  <a:srgbClr val="000000"/>
                </a:solidFill>
                <a:latin typeface="Arial" pitchFamily="34" charset="0"/>
                <a:ea typeface="+mn-ea"/>
                <a:cs typeface="Arial" pitchFamily="34" charset="0"/>
              </a:rPr>
              <a:t>T -1</a:t>
            </a:r>
          </a:p>
        </p:txBody>
      </p:sp>
      <p:sp>
        <p:nvSpPr>
          <p:cNvPr id="48147" name="AutoShape 142">
            <a:extLst>
              <a:ext uri="{FF2B5EF4-FFF2-40B4-BE49-F238E27FC236}">
                <a16:creationId xmlns:a16="http://schemas.microsoft.com/office/drawing/2014/main" id="{D0ACA042-2740-474B-A55C-88579B830CD2}"/>
              </a:ext>
            </a:extLst>
          </p:cNvPr>
          <p:cNvSpPr>
            <a:spLocks noChangeArrowheads="1"/>
          </p:cNvSpPr>
          <p:nvPr/>
        </p:nvSpPr>
        <p:spPr bwMode="auto">
          <a:xfrm>
            <a:off x="2328863" y="561975"/>
            <a:ext cx="585787" cy="292100"/>
          </a:xfrm>
          <a:prstGeom prst="hexagon">
            <a:avLst>
              <a:gd name="adj" fmla="val 38020"/>
              <a:gd name="vf" fmla="val 115470"/>
            </a:avLst>
          </a:prstGeom>
          <a:solidFill>
            <a:schemeClr val="bg1"/>
          </a:solidFill>
          <a:ln w="9525" algn="ctr">
            <a:solidFill>
              <a:schemeClr val="tx2"/>
            </a:solidFill>
            <a:miter lim="800000"/>
            <a:headEnd/>
            <a:tailEnd/>
          </a:ln>
          <a:effectLst/>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750" b="1">
                <a:solidFill>
                  <a:srgbClr val="000000"/>
                </a:solidFill>
                <a:latin typeface="Arial" pitchFamily="34" charset="0"/>
                <a:ea typeface="+mn-ea"/>
                <a:cs typeface="Arial" pitchFamily="34" charset="0"/>
              </a:rPr>
              <a:t>T 0</a:t>
            </a:r>
          </a:p>
        </p:txBody>
      </p:sp>
      <p:sp>
        <p:nvSpPr>
          <p:cNvPr id="48148" name="AutoShape 143">
            <a:extLst>
              <a:ext uri="{FF2B5EF4-FFF2-40B4-BE49-F238E27FC236}">
                <a16:creationId xmlns:a16="http://schemas.microsoft.com/office/drawing/2014/main" id="{5C0683D1-533C-4026-900A-4E8B58F03B4A}"/>
              </a:ext>
            </a:extLst>
          </p:cNvPr>
          <p:cNvSpPr>
            <a:spLocks noChangeArrowheads="1"/>
          </p:cNvSpPr>
          <p:nvPr/>
        </p:nvSpPr>
        <p:spPr bwMode="auto">
          <a:xfrm>
            <a:off x="3632200" y="561975"/>
            <a:ext cx="585788" cy="292100"/>
          </a:xfrm>
          <a:prstGeom prst="hexagon">
            <a:avLst>
              <a:gd name="adj" fmla="val 38020"/>
              <a:gd name="vf" fmla="val 115470"/>
            </a:avLst>
          </a:prstGeom>
          <a:solidFill>
            <a:schemeClr val="bg1"/>
          </a:solidFill>
          <a:ln w="9525" algn="ctr">
            <a:solidFill>
              <a:schemeClr val="tx2"/>
            </a:solidFill>
            <a:miter lim="800000"/>
            <a:headEnd/>
            <a:tailEnd/>
          </a:ln>
          <a:effectLst/>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750" b="1">
                <a:solidFill>
                  <a:srgbClr val="000000"/>
                </a:solidFill>
                <a:latin typeface="Arial" pitchFamily="34" charset="0"/>
                <a:ea typeface="+mn-ea"/>
                <a:cs typeface="Arial" pitchFamily="34" charset="0"/>
              </a:rPr>
              <a:t>T 1</a:t>
            </a:r>
          </a:p>
        </p:txBody>
      </p:sp>
      <p:sp>
        <p:nvSpPr>
          <p:cNvPr id="48149" name="AutoShape 144">
            <a:extLst>
              <a:ext uri="{FF2B5EF4-FFF2-40B4-BE49-F238E27FC236}">
                <a16:creationId xmlns:a16="http://schemas.microsoft.com/office/drawing/2014/main" id="{7156F251-55FA-434C-B642-24723D2D6CEC}"/>
              </a:ext>
            </a:extLst>
          </p:cNvPr>
          <p:cNvSpPr>
            <a:spLocks noChangeArrowheads="1"/>
          </p:cNvSpPr>
          <p:nvPr/>
        </p:nvSpPr>
        <p:spPr bwMode="auto">
          <a:xfrm>
            <a:off x="4916488" y="561975"/>
            <a:ext cx="587375" cy="292100"/>
          </a:xfrm>
          <a:prstGeom prst="hexagon">
            <a:avLst>
              <a:gd name="adj" fmla="val 38020"/>
              <a:gd name="vf" fmla="val 115470"/>
            </a:avLst>
          </a:prstGeom>
          <a:solidFill>
            <a:schemeClr val="bg1"/>
          </a:solidFill>
          <a:ln w="9525" algn="ctr">
            <a:solidFill>
              <a:schemeClr val="tx2"/>
            </a:solidFill>
            <a:miter lim="800000"/>
            <a:headEnd/>
            <a:tailEnd/>
          </a:ln>
          <a:effectLst/>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750" b="1">
                <a:solidFill>
                  <a:srgbClr val="000000"/>
                </a:solidFill>
                <a:latin typeface="Arial" pitchFamily="34" charset="0"/>
                <a:ea typeface="+mn-ea"/>
                <a:cs typeface="Arial" pitchFamily="34" charset="0"/>
              </a:rPr>
              <a:t>T 2</a:t>
            </a:r>
          </a:p>
        </p:txBody>
      </p:sp>
      <p:sp>
        <p:nvSpPr>
          <p:cNvPr id="48150" name="AutoShape 145">
            <a:extLst>
              <a:ext uri="{FF2B5EF4-FFF2-40B4-BE49-F238E27FC236}">
                <a16:creationId xmlns:a16="http://schemas.microsoft.com/office/drawing/2014/main" id="{254093F0-0563-4A3C-9063-10EA3C447EDA}"/>
              </a:ext>
            </a:extLst>
          </p:cNvPr>
          <p:cNvSpPr>
            <a:spLocks noChangeArrowheads="1"/>
          </p:cNvSpPr>
          <p:nvPr/>
        </p:nvSpPr>
        <p:spPr bwMode="auto">
          <a:xfrm>
            <a:off x="6216650" y="561975"/>
            <a:ext cx="585788" cy="292100"/>
          </a:xfrm>
          <a:prstGeom prst="hexagon">
            <a:avLst>
              <a:gd name="adj" fmla="val 38020"/>
              <a:gd name="vf" fmla="val 115470"/>
            </a:avLst>
          </a:prstGeom>
          <a:solidFill>
            <a:schemeClr val="bg1"/>
          </a:solidFill>
          <a:ln w="9525" algn="ctr">
            <a:solidFill>
              <a:schemeClr val="tx2"/>
            </a:solidFill>
            <a:miter lim="800000"/>
            <a:headEnd/>
            <a:tailEnd/>
          </a:ln>
          <a:effectLst/>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750" b="1">
                <a:solidFill>
                  <a:srgbClr val="000000"/>
                </a:solidFill>
                <a:latin typeface="Arial" pitchFamily="34" charset="0"/>
                <a:ea typeface="+mn-ea"/>
                <a:cs typeface="Arial" pitchFamily="34" charset="0"/>
              </a:rPr>
              <a:t>T 3</a:t>
            </a:r>
          </a:p>
        </p:txBody>
      </p:sp>
      <p:sp>
        <p:nvSpPr>
          <p:cNvPr id="48151" name="AutoShape 146">
            <a:extLst>
              <a:ext uri="{FF2B5EF4-FFF2-40B4-BE49-F238E27FC236}">
                <a16:creationId xmlns:a16="http://schemas.microsoft.com/office/drawing/2014/main" id="{95FDA9A7-726F-4F30-B66E-8B65AE89FE16}"/>
              </a:ext>
            </a:extLst>
          </p:cNvPr>
          <p:cNvSpPr>
            <a:spLocks noChangeArrowheads="1"/>
          </p:cNvSpPr>
          <p:nvPr/>
        </p:nvSpPr>
        <p:spPr bwMode="auto">
          <a:xfrm>
            <a:off x="7421563" y="561975"/>
            <a:ext cx="587375" cy="292100"/>
          </a:xfrm>
          <a:prstGeom prst="hexagon">
            <a:avLst>
              <a:gd name="adj" fmla="val 38020"/>
              <a:gd name="vf" fmla="val 115470"/>
            </a:avLst>
          </a:prstGeom>
          <a:solidFill>
            <a:schemeClr val="bg1"/>
          </a:solidFill>
          <a:ln w="9525" algn="ctr">
            <a:solidFill>
              <a:schemeClr val="tx2"/>
            </a:solidFill>
            <a:miter lim="800000"/>
            <a:headEnd/>
            <a:tailEnd/>
          </a:ln>
          <a:effectLst/>
        </p:spPr>
        <p:txBody>
          <a:bodyPr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750" b="1">
                <a:solidFill>
                  <a:srgbClr val="000000"/>
                </a:solidFill>
                <a:latin typeface="Arial" pitchFamily="34" charset="0"/>
                <a:ea typeface="+mn-ea"/>
                <a:cs typeface="Arial" pitchFamily="34" charset="0"/>
              </a:rPr>
              <a:t>T 4</a:t>
            </a:r>
          </a:p>
        </p:txBody>
      </p:sp>
      <p:sp>
        <p:nvSpPr>
          <p:cNvPr id="48152" name="Rectangle 2">
            <a:extLst>
              <a:ext uri="{FF2B5EF4-FFF2-40B4-BE49-F238E27FC236}">
                <a16:creationId xmlns:a16="http://schemas.microsoft.com/office/drawing/2014/main" id="{4960601E-6033-4564-A7AD-ADD58B3F36EF}"/>
              </a:ext>
            </a:extLst>
          </p:cNvPr>
          <p:cNvSpPr>
            <a:spLocks noChangeArrowheads="1"/>
          </p:cNvSpPr>
          <p:nvPr/>
        </p:nvSpPr>
        <p:spPr bwMode="auto">
          <a:xfrm>
            <a:off x="1677988" y="34925"/>
            <a:ext cx="6459537" cy="560388"/>
          </a:xfrm>
          <a:prstGeom prst="rect">
            <a:avLst/>
          </a:prstGeom>
          <a:noFill/>
          <a:ln>
            <a:noFill/>
          </a:ln>
          <a:effectLst/>
        </p:spPr>
        <p:txBody>
          <a:bodyPr lIns="0" tIns="0" rIns="0" bIns="0"/>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endParaRPr lang="fr-FR" altLang="fr-FR" sz="1400" dirty="0">
              <a:solidFill>
                <a:srgbClr val="FF6600"/>
              </a:solidFill>
              <a:latin typeface="Helvetica 65 Medium" pitchFamily="34" charset="0"/>
              <a:ea typeface="+mn-ea"/>
              <a:cs typeface="Arial" pitchFamily="34" charset="0"/>
            </a:endParaRPr>
          </a:p>
        </p:txBody>
      </p:sp>
      <p:sp>
        <p:nvSpPr>
          <p:cNvPr id="48153" name="Text Box 148">
            <a:extLst>
              <a:ext uri="{FF2B5EF4-FFF2-40B4-BE49-F238E27FC236}">
                <a16:creationId xmlns:a16="http://schemas.microsoft.com/office/drawing/2014/main" id="{95FCE840-59D9-476A-AC14-8C3924B0E54D}"/>
              </a:ext>
            </a:extLst>
          </p:cNvPr>
          <p:cNvSpPr txBox="1">
            <a:spLocks noChangeArrowheads="1"/>
          </p:cNvSpPr>
          <p:nvPr/>
        </p:nvSpPr>
        <p:spPr bwMode="auto">
          <a:xfrm>
            <a:off x="1379538" y="1833563"/>
            <a:ext cx="1209675" cy="125752"/>
          </a:xfrm>
          <a:prstGeom prst="rect">
            <a:avLst/>
          </a:prstGeom>
          <a:solidFill>
            <a:schemeClr val="bg1"/>
          </a:solidFill>
          <a:ln w="9525" algn="ctr">
            <a:solidFill>
              <a:schemeClr val="hlink"/>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800">
                <a:solidFill>
                  <a:srgbClr val="000000"/>
                </a:solidFill>
                <a:latin typeface="Arial" pitchFamily="34" charset="0"/>
                <a:ea typeface="+mn-ea"/>
                <a:cs typeface="Arial" pitchFamily="34" charset="0"/>
              </a:rPr>
              <a:t>Contribution aux RFP</a:t>
            </a:r>
          </a:p>
        </p:txBody>
      </p:sp>
      <p:sp>
        <p:nvSpPr>
          <p:cNvPr id="48154" name="Text Box 149">
            <a:extLst>
              <a:ext uri="{FF2B5EF4-FFF2-40B4-BE49-F238E27FC236}">
                <a16:creationId xmlns:a16="http://schemas.microsoft.com/office/drawing/2014/main" id="{32197534-5ECB-4EA8-B7F9-E74B64C25209}"/>
              </a:ext>
            </a:extLst>
          </p:cNvPr>
          <p:cNvSpPr txBox="1">
            <a:spLocks noChangeArrowheads="1"/>
          </p:cNvSpPr>
          <p:nvPr/>
        </p:nvSpPr>
        <p:spPr bwMode="auto">
          <a:xfrm>
            <a:off x="1382713" y="2025650"/>
            <a:ext cx="2486025" cy="125752"/>
          </a:xfrm>
          <a:prstGeom prst="rect">
            <a:avLst/>
          </a:prstGeom>
          <a:solidFill>
            <a:schemeClr val="bg1"/>
          </a:solidFill>
          <a:ln w="9525" algn="ctr">
            <a:solidFill>
              <a:schemeClr val="hlink"/>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800">
                <a:solidFill>
                  <a:srgbClr val="000000"/>
                </a:solidFill>
                <a:latin typeface="Arial" pitchFamily="34" charset="0"/>
                <a:ea typeface="+mn-ea"/>
                <a:cs typeface="Arial" pitchFamily="34" charset="0"/>
              </a:rPr>
              <a:t>Sensibilisation et Formation MOA, MOE</a:t>
            </a:r>
          </a:p>
        </p:txBody>
      </p:sp>
      <p:sp>
        <p:nvSpPr>
          <p:cNvPr id="48155" name="Text Box 150">
            <a:extLst>
              <a:ext uri="{FF2B5EF4-FFF2-40B4-BE49-F238E27FC236}">
                <a16:creationId xmlns:a16="http://schemas.microsoft.com/office/drawing/2014/main" id="{1B08BCFD-C36D-47E7-ACDE-4C1439851729}"/>
              </a:ext>
            </a:extLst>
          </p:cNvPr>
          <p:cNvSpPr txBox="1">
            <a:spLocks noChangeArrowheads="1"/>
          </p:cNvSpPr>
          <p:nvPr/>
        </p:nvSpPr>
        <p:spPr bwMode="auto">
          <a:xfrm>
            <a:off x="2646363" y="2208213"/>
            <a:ext cx="1262062" cy="125752"/>
          </a:xfrm>
          <a:prstGeom prst="rect">
            <a:avLst/>
          </a:prstGeom>
          <a:solidFill>
            <a:schemeClr val="bg1"/>
          </a:solidFill>
          <a:ln w="9525" algn="ctr">
            <a:solidFill>
              <a:schemeClr val="hlink"/>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800">
                <a:solidFill>
                  <a:srgbClr val="000000"/>
                </a:solidFill>
                <a:latin typeface="Arial" pitchFamily="34" charset="0"/>
                <a:ea typeface="+mn-ea"/>
                <a:cs typeface="Arial" pitchFamily="34" charset="0"/>
              </a:rPr>
              <a:t>Préconisations techniques</a:t>
            </a:r>
          </a:p>
        </p:txBody>
      </p:sp>
      <p:sp>
        <p:nvSpPr>
          <p:cNvPr id="48156" name="Text Box 151">
            <a:extLst>
              <a:ext uri="{FF2B5EF4-FFF2-40B4-BE49-F238E27FC236}">
                <a16:creationId xmlns:a16="http://schemas.microsoft.com/office/drawing/2014/main" id="{1A13C2F5-8057-4645-8328-71BFFFBF39C5}"/>
              </a:ext>
            </a:extLst>
          </p:cNvPr>
          <p:cNvSpPr txBox="1">
            <a:spLocks noChangeArrowheads="1"/>
          </p:cNvSpPr>
          <p:nvPr/>
        </p:nvSpPr>
        <p:spPr bwMode="auto">
          <a:xfrm>
            <a:off x="2644775" y="2382838"/>
            <a:ext cx="1263650" cy="224241"/>
          </a:xfrm>
          <a:prstGeom prst="rect">
            <a:avLst/>
          </a:prstGeom>
          <a:solidFill>
            <a:schemeClr val="bg1"/>
          </a:solidFill>
          <a:ln w="9525" algn="ctr">
            <a:solidFill>
              <a:schemeClr val="hlink"/>
            </a:solidFill>
            <a:miter lim="800000"/>
            <a:headEnd/>
            <a:tailEnd/>
          </a:ln>
          <a:effectLst/>
        </p:spPr>
        <p:txBody>
          <a:bodyPr lIns="0" tIns="27000" rIns="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800" dirty="0">
                <a:solidFill>
                  <a:srgbClr val="000000"/>
                </a:solidFill>
                <a:latin typeface="Arial" pitchFamily="34" charset="0"/>
                <a:ea typeface="+mn-ea"/>
                <a:cs typeface="Arial" pitchFamily="34" charset="0"/>
              </a:rPr>
              <a:t>Validation interface graphique</a:t>
            </a:r>
          </a:p>
        </p:txBody>
      </p:sp>
      <p:sp>
        <p:nvSpPr>
          <p:cNvPr id="48157" name="Text Box 152">
            <a:extLst>
              <a:ext uri="{FF2B5EF4-FFF2-40B4-BE49-F238E27FC236}">
                <a16:creationId xmlns:a16="http://schemas.microsoft.com/office/drawing/2014/main" id="{13F66E51-0C4E-469E-9454-C3C9926A69EC}"/>
              </a:ext>
            </a:extLst>
          </p:cNvPr>
          <p:cNvSpPr txBox="1">
            <a:spLocks noChangeArrowheads="1"/>
          </p:cNvSpPr>
          <p:nvPr/>
        </p:nvSpPr>
        <p:spPr bwMode="auto">
          <a:xfrm>
            <a:off x="3933825" y="1687513"/>
            <a:ext cx="2565400" cy="125752"/>
          </a:xfrm>
          <a:prstGeom prst="rect">
            <a:avLst/>
          </a:prstGeom>
          <a:solidFill>
            <a:schemeClr val="bg1"/>
          </a:solidFill>
          <a:ln w="9525" algn="ctr">
            <a:solidFill>
              <a:schemeClr val="hlink"/>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800">
                <a:solidFill>
                  <a:srgbClr val="000000"/>
                </a:solidFill>
                <a:latin typeface="Arial" pitchFamily="34" charset="0"/>
                <a:ea typeface="+mn-ea"/>
                <a:cs typeface="Arial" pitchFamily="34" charset="0"/>
              </a:rPr>
              <a:t>Audit du prototype (Technique et Utilisateur)</a:t>
            </a:r>
          </a:p>
        </p:txBody>
      </p:sp>
      <p:sp>
        <p:nvSpPr>
          <p:cNvPr id="48158" name="Text Box 153">
            <a:extLst>
              <a:ext uri="{FF2B5EF4-FFF2-40B4-BE49-F238E27FC236}">
                <a16:creationId xmlns:a16="http://schemas.microsoft.com/office/drawing/2014/main" id="{D6050665-A007-4420-8F03-BE86B048436B}"/>
              </a:ext>
            </a:extLst>
          </p:cNvPr>
          <p:cNvSpPr txBox="1">
            <a:spLocks noChangeArrowheads="1"/>
          </p:cNvSpPr>
          <p:nvPr/>
        </p:nvSpPr>
        <p:spPr bwMode="auto">
          <a:xfrm>
            <a:off x="3941763" y="2038350"/>
            <a:ext cx="2547937" cy="125752"/>
          </a:xfrm>
          <a:prstGeom prst="rect">
            <a:avLst/>
          </a:prstGeom>
          <a:solidFill>
            <a:schemeClr val="bg1"/>
          </a:solidFill>
          <a:ln w="9525" algn="ctr">
            <a:solidFill>
              <a:schemeClr val="hlink"/>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800">
                <a:solidFill>
                  <a:srgbClr val="000000"/>
                </a:solidFill>
                <a:latin typeface="Arial" pitchFamily="34" charset="0"/>
                <a:ea typeface="+mn-ea"/>
                <a:cs typeface="Arial" pitchFamily="34" charset="0"/>
              </a:rPr>
              <a:t>Accompagnement</a:t>
            </a:r>
          </a:p>
        </p:txBody>
      </p:sp>
      <p:sp>
        <p:nvSpPr>
          <p:cNvPr id="48159" name="Text Box 154">
            <a:extLst>
              <a:ext uri="{FF2B5EF4-FFF2-40B4-BE49-F238E27FC236}">
                <a16:creationId xmlns:a16="http://schemas.microsoft.com/office/drawing/2014/main" id="{65E73033-22C4-4E10-889E-CEFD3AF900A6}"/>
              </a:ext>
            </a:extLst>
          </p:cNvPr>
          <p:cNvSpPr txBox="1">
            <a:spLocks noChangeArrowheads="1"/>
          </p:cNvSpPr>
          <p:nvPr/>
        </p:nvSpPr>
        <p:spPr bwMode="auto">
          <a:xfrm>
            <a:off x="6534150" y="1682750"/>
            <a:ext cx="1276350" cy="224241"/>
          </a:xfrm>
          <a:prstGeom prst="rect">
            <a:avLst/>
          </a:prstGeom>
          <a:solidFill>
            <a:schemeClr val="bg1"/>
          </a:solidFill>
          <a:ln w="9525" algn="ctr">
            <a:solidFill>
              <a:schemeClr val="hlink"/>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800">
                <a:solidFill>
                  <a:srgbClr val="000000"/>
                </a:solidFill>
                <a:latin typeface="Arial" pitchFamily="34" charset="0"/>
                <a:ea typeface="+mn-ea"/>
                <a:cs typeface="Arial" pitchFamily="34" charset="0"/>
              </a:rPr>
              <a:t>Suivi des modifications et évolution</a:t>
            </a:r>
          </a:p>
        </p:txBody>
      </p:sp>
      <p:sp>
        <p:nvSpPr>
          <p:cNvPr id="48160" name="Rectangle 155">
            <a:extLst>
              <a:ext uri="{FF2B5EF4-FFF2-40B4-BE49-F238E27FC236}">
                <a16:creationId xmlns:a16="http://schemas.microsoft.com/office/drawing/2014/main" id="{EE5DFABC-04C1-4184-BC0E-0EA9FA565E5A}"/>
              </a:ext>
            </a:extLst>
          </p:cNvPr>
          <p:cNvSpPr>
            <a:spLocks noChangeArrowheads="1"/>
          </p:cNvSpPr>
          <p:nvPr/>
        </p:nvSpPr>
        <p:spPr bwMode="auto">
          <a:xfrm>
            <a:off x="1328738" y="903288"/>
            <a:ext cx="1284287" cy="404812"/>
          </a:xfrm>
          <a:prstGeom prst="rect">
            <a:avLst/>
          </a:prstGeom>
          <a:solidFill>
            <a:srgbClr val="F9C37B"/>
          </a:solid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r>
              <a:rPr lang="fr-FR" altLang="fr-FR" sz="675">
                <a:solidFill>
                  <a:srgbClr val="000000"/>
                </a:solidFill>
                <a:latin typeface="Arial" pitchFamily="34" charset="0"/>
                <a:ea typeface="+mn-ea"/>
              </a:rPr>
              <a:t>Comprendre le besoin et analyser la situation de référence</a:t>
            </a:r>
          </a:p>
        </p:txBody>
      </p:sp>
      <p:sp>
        <p:nvSpPr>
          <p:cNvPr id="48161" name="Rectangle 156">
            <a:extLst>
              <a:ext uri="{FF2B5EF4-FFF2-40B4-BE49-F238E27FC236}">
                <a16:creationId xmlns:a16="http://schemas.microsoft.com/office/drawing/2014/main" id="{8A11DE06-27C0-4C3D-9080-5D30293782C7}"/>
              </a:ext>
            </a:extLst>
          </p:cNvPr>
          <p:cNvSpPr>
            <a:spLocks noChangeArrowheads="1"/>
          </p:cNvSpPr>
          <p:nvPr/>
        </p:nvSpPr>
        <p:spPr bwMode="auto">
          <a:xfrm>
            <a:off x="2636838" y="904875"/>
            <a:ext cx="1268412" cy="403225"/>
          </a:xfrm>
          <a:prstGeom prst="rect">
            <a:avLst/>
          </a:prstGeom>
          <a:solidFill>
            <a:srgbClr val="F9C37B"/>
          </a:solid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r>
              <a:rPr lang="fr-FR" altLang="fr-FR" sz="675">
                <a:solidFill>
                  <a:srgbClr val="000000"/>
                </a:solidFill>
                <a:latin typeface="Arial" pitchFamily="34" charset="0"/>
                <a:ea typeface="+mn-ea"/>
              </a:rPr>
              <a:t>Elaborer les spécifications fonctionnelles et les spécifications d’interface</a:t>
            </a:r>
          </a:p>
        </p:txBody>
      </p:sp>
      <p:sp>
        <p:nvSpPr>
          <p:cNvPr id="48162" name="Rectangle 157">
            <a:extLst>
              <a:ext uri="{FF2B5EF4-FFF2-40B4-BE49-F238E27FC236}">
                <a16:creationId xmlns:a16="http://schemas.microsoft.com/office/drawing/2014/main" id="{D5CB5248-355D-4360-B05D-7D43B57CA544}"/>
              </a:ext>
            </a:extLst>
          </p:cNvPr>
          <p:cNvSpPr>
            <a:spLocks noChangeArrowheads="1"/>
          </p:cNvSpPr>
          <p:nvPr/>
        </p:nvSpPr>
        <p:spPr bwMode="auto">
          <a:xfrm>
            <a:off x="3929063" y="903288"/>
            <a:ext cx="1270000" cy="404812"/>
          </a:xfrm>
          <a:prstGeom prst="rect">
            <a:avLst/>
          </a:prstGeom>
          <a:solidFill>
            <a:srgbClr val="F9C37B"/>
          </a:solid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r>
              <a:rPr lang="fr-FR" altLang="fr-FR" sz="675">
                <a:solidFill>
                  <a:srgbClr val="000000"/>
                </a:solidFill>
                <a:latin typeface="Arial" pitchFamily="34" charset="0"/>
                <a:ea typeface="+mn-ea"/>
              </a:rPr>
              <a:t>Matérialiser les solutions et les modifier selon les feed-backs utilisateurs </a:t>
            </a:r>
          </a:p>
        </p:txBody>
      </p:sp>
      <p:sp>
        <p:nvSpPr>
          <p:cNvPr id="48163" name="Rectangle 158">
            <a:extLst>
              <a:ext uri="{FF2B5EF4-FFF2-40B4-BE49-F238E27FC236}">
                <a16:creationId xmlns:a16="http://schemas.microsoft.com/office/drawing/2014/main" id="{E5AB85E2-09EF-4047-A1DE-0B05670BEFC5}"/>
              </a:ext>
            </a:extLst>
          </p:cNvPr>
          <p:cNvSpPr>
            <a:spLocks noChangeArrowheads="1"/>
          </p:cNvSpPr>
          <p:nvPr/>
        </p:nvSpPr>
        <p:spPr bwMode="auto">
          <a:xfrm>
            <a:off x="5227638" y="915988"/>
            <a:ext cx="1268412" cy="403225"/>
          </a:xfrm>
          <a:prstGeom prst="rect">
            <a:avLst/>
          </a:prstGeom>
          <a:solidFill>
            <a:srgbClr val="F9C37B"/>
          </a:solidFill>
          <a:ln>
            <a:noFill/>
          </a:ln>
          <a:effectLst/>
        </p:spPr>
        <p:txBody>
          <a:bodyPr lIns="40500" rIns="4050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r>
              <a:rPr lang="fr-FR" altLang="fr-FR" sz="675">
                <a:solidFill>
                  <a:srgbClr val="000000"/>
                </a:solidFill>
                <a:latin typeface="Arial" pitchFamily="34" charset="0"/>
                <a:ea typeface="+mn-ea"/>
              </a:rPr>
              <a:t>Evaluer les solutions conçues et la satisfaction des objectifs utilisateurs &amp; organisationnels</a:t>
            </a:r>
          </a:p>
        </p:txBody>
      </p:sp>
      <p:sp>
        <p:nvSpPr>
          <p:cNvPr id="48164" name="Rectangle 159">
            <a:extLst>
              <a:ext uri="{FF2B5EF4-FFF2-40B4-BE49-F238E27FC236}">
                <a16:creationId xmlns:a16="http://schemas.microsoft.com/office/drawing/2014/main" id="{33146B72-5446-44C6-9460-23431A2F5E29}"/>
              </a:ext>
            </a:extLst>
          </p:cNvPr>
          <p:cNvSpPr>
            <a:spLocks noChangeArrowheads="1"/>
          </p:cNvSpPr>
          <p:nvPr/>
        </p:nvSpPr>
        <p:spPr bwMode="auto">
          <a:xfrm>
            <a:off x="6524625" y="914400"/>
            <a:ext cx="1290638" cy="403957"/>
          </a:xfrm>
          <a:prstGeom prst="rect">
            <a:avLst/>
          </a:prstGeom>
          <a:solidFill>
            <a:srgbClr val="F9C37B"/>
          </a:solidFill>
          <a:ln>
            <a:noFill/>
          </a:ln>
          <a:effectLst/>
        </p:spPr>
        <p:txBody>
          <a:bodyP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r>
              <a:rPr lang="fr-FR" altLang="fr-FR" sz="675" dirty="0">
                <a:solidFill>
                  <a:srgbClr val="000000"/>
                </a:solidFill>
                <a:latin typeface="Arial" pitchFamily="34" charset="0"/>
                <a:ea typeface="+mn-ea"/>
              </a:rPr>
              <a:t>Vérifier que l’expérience utilisateur cible est conforme au cahier des charges initial </a:t>
            </a:r>
          </a:p>
        </p:txBody>
      </p:sp>
      <p:sp>
        <p:nvSpPr>
          <p:cNvPr id="48165" name="Rectangle 160">
            <a:extLst>
              <a:ext uri="{FF2B5EF4-FFF2-40B4-BE49-F238E27FC236}">
                <a16:creationId xmlns:a16="http://schemas.microsoft.com/office/drawing/2014/main" id="{6AD0BC44-1A30-43AD-AB1B-28BCF8D3A6CE}"/>
              </a:ext>
            </a:extLst>
          </p:cNvPr>
          <p:cNvSpPr>
            <a:spLocks noChangeArrowheads="1"/>
          </p:cNvSpPr>
          <p:nvPr/>
        </p:nvSpPr>
        <p:spPr bwMode="auto">
          <a:xfrm>
            <a:off x="3913188" y="1244600"/>
            <a:ext cx="12700" cy="350838"/>
          </a:xfrm>
          <a:prstGeom prst="rect">
            <a:avLst/>
          </a:prstGeom>
          <a:solidFill>
            <a:schemeClr val="bg1"/>
          </a:solidFill>
          <a:ln w="9525">
            <a:solidFill>
              <a:schemeClr val="bg1"/>
            </a:solidFill>
            <a:miter lim="800000"/>
            <a:headEnd/>
            <a:tailEnd/>
          </a:ln>
          <a:effectLst/>
        </p:spPr>
        <p:txBody>
          <a:bodyPr wrap="none" anchor="ct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endParaRPr lang="fr-FR" altLang="fr-FR" sz="1500">
              <a:solidFill>
                <a:srgbClr val="000000"/>
              </a:solidFill>
              <a:ea typeface="+mn-ea"/>
            </a:endParaRPr>
          </a:p>
        </p:txBody>
      </p:sp>
      <p:sp>
        <p:nvSpPr>
          <p:cNvPr id="48166" name="Rectangle 161">
            <a:extLst>
              <a:ext uri="{FF2B5EF4-FFF2-40B4-BE49-F238E27FC236}">
                <a16:creationId xmlns:a16="http://schemas.microsoft.com/office/drawing/2014/main" id="{E403BB44-DBD2-4886-863C-963785666776}"/>
              </a:ext>
            </a:extLst>
          </p:cNvPr>
          <p:cNvSpPr>
            <a:spLocks noChangeArrowheads="1"/>
          </p:cNvSpPr>
          <p:nvPr/>
        </p:nvSpPr>
        <p:spPr bwMode="auto">
          <a:xfrm>
            <a:off x="2617788" y="1249363"/>
            <a:ext cx="12700" cy="350837"/>
          </a:xfrm>
          <a:prstGeom prst="rect">
            <a:avLst/>
          </a:prstGeom>
          <a:solidFill>
            <a:schemeClr val="bg1"/>
          </a:solidFill>
          <a:ln w="9525">
            <a:solidFill>
              <a:schemeClr val="bg1"/>
            </a:solidFill>
            <a:miter lim="800000"/>
            <a:headEnd/>
            <a:tailEnd/>
          </a:ln>
          <a:effectLst/>
        </p:spPr>
        <p:txBody>
          <a:bodyPr wrap="none" anchor="ct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endParaRPr lang="fr-FR" altLang="fr-FR" sz="1500">
              <a:solidFill>
                <a:srgbClr val="000000"/>
              </a:solidFill>
              <a:ea typeface="+mn-ea"/>
            </a:endParaRPr>
          </a:p>
        </p:txBody>
      </p:sp>
      <p:sp>
        <p:nvSpPr>
          <p:cNvPr id="48167" name="Rectangle 162">
            <a:extLst>
              <a:ext uri="{FF2B5EF4-FFF2-40B4-BE49-F238E27FC236}">
                <a16:creationId xmlns:a16="http://schemas.microsoft.com/office/drawing/2014/main" id="{0DE36CAF-A97B-40F6-8F9B-9EE32544DAAD}"/>
              </a:ext>
            </a:extLst>
          </p:cNvPr>
          <p:cNvSpPr>
            <a:spLocks noChangeArrowheads="1"/>
          </p:cNvSpPr>
          <p:nvPr/>
        </p:nvSpPr>
        <p:spPr bwMode="auto">
          <a:xfrm>
            <a:off x="6505575" y="1230313"/>
            <a:ext cx="12700" cy="350837"/>
          </a:xfrm>
          <a:prstGeom prst="rect">
            <a:avLst/>
          </a:prstGeom>
          <a:solidFill>
            <a:schemeClr val="bg1"/>
          </a:solidFill>
          <a:ln w="9525">
            <a:solidFill>
              <a:schemeClr val="bg1"/>
            </a:solidFill>
            <a:miter lim="800000"/>
            <a:headEnd/>
            <a:tailEnd/>
          </a:ln>
          <a:effectLst/>
        </p:spPr>
        <p:txBody>
          <a:bodyPr wrap="none" anchor="ct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endParaRPr lang="fr-FR" altLang="fr-FR" sz="1500">
              <a:solidFill>
                <a:srgbClr val="000000"/>
              </a:solidFill>
              <a:ea typeface="+mn-ea"/>
            </a:endParaRPr>
          </a:p>
        </p:txBody>
      </p:sp>
      <p:sp>
        <p:nvSpPr>
          <p:cNvPr id="48168" name="Rectangle 163">
            <a:extLst>
              <a:ext uri="{FF2B5EF4-FFF2-40B4-BE49-F238E27FC236}">
                <a16:creationId xmlns:a16="http://schemas.microsoft.com/office/drawing/2014/main" id="{1995F6A1-A649-4089-AE4D-093CBBB38F08}"/>
              </a:ext>
            </a:extLst>
          </p:cNvPr>
          <p:cNvSpPr>
            <a:spLocks noChangeArrowheads="1"/>
          </p:cNvSpPr>
          <p:nvPr/>
        </p:nvSpPr>
        <p:spPr bwMode="auto">
          <a:xfrm>
            <a:off x="5203825" y="1249363"/>
            <a:ext cx="12700" cy="350837"/>
          </a:xfrm>
          <a:prstGeom prst="rect">
            <a:avLst/>
          </a:prstGeom>
          <a:solidFill>
            <a:schemeClr val="bg1"/>
          </a:solidFill>
          <a:ln w="9525">
            <a:solidFill>
              <a:schemeClr val="bg1"/>
            </a:solidFill>
            <a:miter lim="800000"/>
            <a:headEnd/>
            <a:tailEnd/>
          </a:ln>
          <a:effectLst/>
        </p:spPr>
        <p:txBody>
          <a:bodyPr wrap="none" anchor="ct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defTabSz="914400" eaLnBrk="1" fontAlgn="auto" hangingPunct="1">
              <a:spcBef>
                <a:spcPts val="0"/>
              </a:spcBef>
              <a:spcAft>
                <a:spcPct val="0"/>
              </a:spcAft>
              <a:buClrTx/>
              <a:buSzTx/>
              <a:buFontTx/>
              <a:buNone/>
              <a:defRPr/>
            </a:pPr>
            <a:endParaRPr lang="fr-FR" altLang="fr-FR" sz="1500">
              <a:solidFill>
                <a:srgbClr val="000000"/>
              </a:solidFill>
              <a:ea typeface="+mn-ea"/>
            </a:endParaRPr>
          </a:p>
        </p:txBody>
      </p:sp>
      <p:sp>
        <p:nvSpPr>
          <p:cNvPr id="48169" name="Text Box 164">
            <a:extLst>
              <a:ext uri="{FF2B5EF4-FFF2-40B4-BE49-F238E27FC236}">
                <a16:creationId xmlns:a16="http://schemas.microsoft.com/office/drawing/2014/main" id="{3101B748-CBD5-41AE-897C-D7BA2654FE54}"/>
              </a:ext>
            </a:extLst>
          </p:cNvPr>
          <p:cNvSpPr txBox="1">
            <a:spLocks noChangeArrowheads="1"/>
          </p:cNvSpPr>
          <p:nvPr/>
        </p:nvSpPr>
        <p:spPr bwMode="auto">
          <a:xfrm>
            <a:off x="1363663" y="2624138"/>
            <a:ext cx="1227137" cy="224241"/>
          </a:xfrm>
          <a:prstGeom prst="rect">
            <a:avLst/>
          </a:prstGeom>
          <a:solidFill>
            <a:schemeClr val="bg1"/>
          </a:solidFill>
          <a:ln w="9525" algn="ctr">
            <a:solidFill>
              <a:schemeClr val="hlink"/>
            </a:solidFill>
            <a:miter lim="800000"/>
            <a:headEnd/>
            <a:tailEnd/>
          </a:ln>
          <a:effectLst/>
        </p:spPr>
        <p:txBody>
          <a:bodyPr lIns="13500" tIns="27000" rIns="1350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lnSpc>
                <a:spcPct val="80000"/>
              </a:lnSpc>
              <a:spcBef>
                <a:spcPts val="0"/>
              </a:spcBef>
              <a:spcAft>
                <a:spcPct val="0"/>
              </a:spcAft>
              <a:buClr>
                <a:srgbClr val="000000"/>
              </a:buClr>
              <a:buSzPct val="80000"/>
              <a:buFont typeface="Wingdings" pitchFamily="2" charset="2"/>
              <a:buNone/>
              <a:defRPr/>
            </a:pPr>
            <a:r>
              <a:rPr lang="fr-FR" altLang="fr-FR" sz="800">
                <a:solidFill>
                  <a:srgbClr val="000000"/>
                </a:solidFill>
                <a:latin typeface="Arial" pitchFamily="34" charset="0"/>
                <a:ea typeface="+mn-ea"/>
                <a:cs typeface="Arial" pitchFamily="34" charset="0"/>
              </a:rPr>
              <a:t>Cahier des charges accessibilité </a:t>
            </a:r>
          </a:p>
        </p:txBody>
      </p:sp>
      <p:sp>
        <p:nvSpPr>
          <p:cNvPr id="48170" name="Text Box 165">
            <a:extLst>
              <a:ext uri="{FF2B5EF4-FFF2-40B4-BE49-F238E27FC236}">
                <a16:creationId xmlns:a16="http://schemas.microsoft.com/office/drawing/2014/main" id="{DFED6A0E-F9C0-4316-A5AF-A83A39BE5A4F}"/>
              </a:ext>
            </a:extLst>
          </p:cNvPr>
          <p:cNvSpPr txBox="1">
            <a:spLocks noChangeArrowheads="1"/>
          </p:cNvSpPr>
          <p:nvPr/>
        </p:nvSpPr>
        <p:spPr bwMode="auto">
          <a:xfrm>
            <a:off x="1389063" y="4643438"/>
            <a:ext cx="1192212" cy="123111"/>
          </a:xfrm>
          <a:prstGeom prst="rect">
            <a:avLst/>
          </a:prstGeom>
          <a:solidFill>
            <a:srgbClr val="CCFFCC"/>
          </a:solidFill>
          <a:ln w="9525" algn="ctr">
            <a:solidFill>
              <a:schemeClr val="accent1"/>
            </a:solidFill>
            <a:miter lim="800000"/>
            <a:headEnd/>
            <a:tailEnd/>
          </a:ln>
          <a:effectLst/>
        </p:spPr>
        <p:txBody>
          <a:bodyPr tIns="0" bIns="0">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800">
                <a:solidFill>
                  <a:srgbClr val="000000"/>
                </a:solidFill>
                <a:latin typeface="Arial" pitchFamily="34" charset="0"/>
                <a:ea typeface="+mn-ea"/>
                <a:cs typeface="Arial" pitchFamily="34" charset="0"/>
              </a:rPr>
              <a:t>Analyse des traces</a:t>
            </a:r>
          </a:p>
        </p:txBody>
      </p:sp>
      <p:sp>
        <p:nvSpPr>
          <p:cNvPr id="48171" name="Rectangle 166">
            <a:extLst>
              <a:ext uri="{FF2B5EF4-FFF2-40B4-BE49-F238E27FC236}">
                <a16:creationId xmlns:a16="http://schemas.microsoft.com/office/drawing/2014/main" id="{8AD84023-8459-4578-A0FD-554D66A293C7}"/>
              </a:ext>
            </a:extLst>
          </p:cNvPr>
          <p:cNvSpPr>
            <a:spLocks noChangeArrowheads="1"/>
          </p:cNvSpPr>
          <p:nvPr/>
        </p:nvSpPr>
        <p:spPr bwMode="auto">
          <a:xfrm>
            <a:off x="1371600" y="3153926"/>
            <a:ext cx="1208088" cy="123111"/>
          </a:xfrm>
          <a:prstGeom prst="rect">
            <a:avLst/>
          </a:prstGeom>
          <a:solidFill>
            <a:schemeClr val="bg1"/>
          </a:solidFill>
          <a:ln w="9525" algn="ctr">
            <a:solidFill>
              <a:srgbClr val="FF6600"/>
            </a:solidFill>
            <a:prstDash val="sysDot"/>
            <a:miter lim="800000"/>
            <a:headEnd/>
            <a:tailEnd/>
          </a:ln>
          <a:effectLst/>
        </p:spPr>
        <p:txBody>
          <a:bodyPr tIns="0" bIns="0"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800">
                <a:solidFill>
                  <a:srgbClr val="000000"/>
                </a:solidFill>
                <a:latin typeface="Arial" pitchFamily="34" charset="0"/>
                <a:ea typeface="+mn-ea"/>
              </a:rPr>
              <a:t>Analyse de l’activité</a:t>
            </a:r>
          </a:p>
        </p:txBody>
      </p:sp>
      <p:sp>
        <p:nvSpPr>
          <p:cNvPr id="48172" name="Rectangle 167">
            <a:extLst>
              <a:ext uri="{FF2B5EF4-FFF2-40B4-BE49-F238E27FC236}">
                <a16:creationId xmlns:a16="http://schemas.microsoft.com/office/drawing/2014/main" id="{A9E87484-BAEE-4C1D-A720-1C77EF86D64C}"/>
              </a:ext>
            </a:extLst>
          </p:cNvPr>
          <p:cNvSpPr>
            <a:spLocks noChangeArrowheads="1"/>
          </p:cNvSpPr>
          <p:nvPr/>
        </p:nvSpPr>
        <p:spPr bwMode="auto">
          <a:xfrm>
            <a:off x="1377950" y="3530164"/>
            <a:ext cx="1203325" cy="123111"/>
          </a:xfrm>
          <a:prstGeom prst="rect">
            <a:avLst/>
          </a:prstGeom>
          <a:solidFill>
            <a:srgbClr val="CCFFCC"/>
          </a:solidFill>
          <a:ln w="9525" algn="ctr">
            <a:solidFill>
              <a:srgbClr val="FF6600"/>
            </a:solidFill>
            <a:prstDash val="sysDot"/>
            <a:miter lim="800000"/>
            <a:headEnd/>
            <a:tailEnd/>
          </a:ln>
          <a:effectLst/>
        </p:spPr>
        <p:txBody>
          <a:bodyPr tIns="0" bIns="0"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800">
                <a:solidFill>
                  <a:srgbClr val="000000"/>
                </a:solidFill>
                <a:latin typeface="Arial" pitchFamily="34" charset="0"/>
                <a:ea typeface="+mn-ea"/>
              </a:rPr>
              <a:t>Focus groups (Créatif)</a:t>
            </a:r>
          </a:p>
        </p:txBody>
      </p:sp>
      <p:sp>
        <p:nvSpPr>
          <p:cNvPr id="48173" name="Rectangle 168">
            <a:extLst>
              <a:ext uri="{FF2B5EF4-FFF2-40B4-BE49-F238E27FC236}">
                <a16:creationId xmlns:a16="http://schemas.microsoft.com/office/drawing/2014/main" id="{CD9FD3C3-F5C9-4965-97EE-BD853C8540B9}"/>
              </a:ext>
            </a:extLst>
          </p:cNvPr>
          <p:cNvSpPr>
            <a:spLocks noChangeArrowheads="1"/>
          </p:cNvSpPr>
          <p:nvPr/>
        </p:nvSpPr>
        <p:spPr bwMode="auto">
          <a:xfrm>
            <a:off x="5281613" y="3140433"/>
            <a:ext cx="2460625" cy="123111"/>
          </a:xfrm>
          <a:prstGeom prst="rect">
            <a:avLst/>
          </a:prstGeom>
          <a:solidFill>
            <a:schemeClr val="bg1"/>
          </a:solidFill>
          <a:ln w="9525" algn="ctr">
            <a:solidFill>
              <a:srgbClr val="FF6600"/>
            </a:solidFill>
            <a:prstDash val="sysDot"/>
            <a:miter lim="800000"/>
            <a:headEnd/>
            <a:tailEnd/>
          </a:ln>
          <a:effectLst/>
        </p:spPr>
        <p:txBody>
          <a:bodyPr tIns="0" bIns="0"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800">
                <a:solidFill>
                  <a:srgbClr val="000000"/>
                </a:solidFill>
                <a:latin typeface="Arial" pitchFamily="34" charset="0"/>
                <a:ea typeface="+mn-ea"/>
              </a:rPr>
              <a:t>Expérimentation terrain</a:t>
            </a:r>
          </a:p>
        </p:txBody>
      </p:sp>
      <p:sp>
        <p:nvSpPr>
          <p:cNvPr id="48174" name="Rectangle 169">
            <a:extLst>
              <a:ext uri="{FF2B5EF4-FFF2-40B4-BE49-F238E27FC236}">
                <a16:creationId xmlns:a16="http://schemas.microsoft.com/office/drawing/2014/main" id="{22E2E3CA-0A4C-4B3A-9CE5-4E5FA442688C}"/>
              </a:ext>
            </a:extLst>
          </p:cNvPr>
          <p:cNvSpPr>
            <a:spLocks noChangeArrowheads="1"/>
          </p:cNvSpPr>
          <p:nvPr/>
        </p:nvSpPr>
        <p:spPr bwMode="auto">
          <a:xfrm>
            <a:off x="1979613" y="3702408"/>
            <a:ext cx="3906837" cy="123111"/>
          </a:xfrm>
          <a:prstGeom prst="rect">
            <a:avLst/>
          </a:prstGeom>
          <a:solidFill>
            <a:srgbClr val="CCFFCC"/>
          </a:solidFill>
          <a:ln w="9525" algn="ctr">
            <a:solidFill>
              <a:srgbClr val="FF6600"/>
            </a:solidFill>
            <a:prstDash val="sysDot"/>
            <a:miter lim="800000"/>
            <a:headEnd/>
            <a:tailEnd/>
          </a:ln>
          <a:effectLst/>
        </p:spPr>
        <p:txBody>
          <a:bodyPr tIns="0" bIns="0"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800">
                <a:solidFill>
                  <a:srgbClr val="000000"/>
                </a:solidFill>
                <a:latin typeface="Arial" pitchFamily="34" charset="0"/>
                <a:ea typeface="+mn-ea"/>
              </a:rPr>
              <a:t>Expertise Multi-Expert</a:t>
            </a:r>
          </a:p>
        </p:txBody>
      </p:sp>
      <p:sp>
        <p:nvSpPr>
          <p:cNvPr id="48175" name="Rectangle 170">
            <a:extLst>
              <a:ext uri="{FF2B5EF4-FFF2-40B4-BE49-F238E27FC236}">
                <a16:creationId xmlns:a16="http://schemas.microsoft.com/office/drawing/2014/main" id="{9B7F71DB-B155-40CB-9565-2E5307CB3B8B}"/>
              </a:ext>
            </a:extLst>
          </p:cNvPr>
          <p:cNvSpPr>
            <a:spLocks noChangeArrowheads="1"/>
          </p:cNvSpPr>
          <p:nvPr/>
        </p:nvSpPr>
        <p:spPr bwMode="auto">
          <a:xfrm>
            <a:off x="1970088" y="3900051"/>
            <a:ext cx="3905250" cy="123111"/>
          </a:xfrm>
          <a:prstGeom prst="rect">
            <a:avLst/>
          </a:prstGeom>
          <a:solidFill>
            <a:srgbClr val="CCFFCC"/>
          </a:solidFill>
          <a:ln w="9525" algn="ctr">
            <a:solidFill>
              <a:srgbClr val="FF6600"/>
            </a:solidFill>
            <a:prstDash val="sysDot"/>
            <a:miter lim="800000"/>
            <a:headEnd/>
            <a:tailEnd/>
          </a:ln>
          <a:effectLst/>
        </p:spPr>
        <p:txBody>
          <a:bodyPr tIns="0" bIns="0"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800">
                <a:solidFill>
                  <a:srgbClr val="000000"/>
                </a:solidFill>
                <a:latin typeface="Arial" pitchFamily="34" charset="0"/>
                <a:ea typeface="+mn-ea"/>
              </a:rPr>
              <a:t>Test utilisateur</a:t>
            </a:r>
          </a:p>
        </p:txBody>
      </p:sp>
      <p:sp>
        <p:nvSpPr>
          <p:cNvPr id="48176" name="Rectangle 171">
            <a:extLst>
              <a:ext uri="{FF2B5EF4-FFF2-40B4-BE49-F238E27FC236}">
                <a16:creationId xmlns:a16="http://schemas.microsoft.com/office/drawing/2014/main" id="{E61C17F7-C70B-443B-893D-236C3EF7F951}"/>
              </a:ext>
            </a:extLst>
          </p:cNvPr>
          <p:cNvSpPr>
            <a:spLocks noChangeArrowheads="1"/>
          </p:cNvSpPr>
          <p:nvPr/>
        </p:nvSpPr>
        <p:spPr bwMode="auto">
          <a:xfrm>
            <a:off x="5275263" y="3473808"/>
            <a:ext cx="2471737" cy="123111"/>
          </a:xfrm>
          <a:prstGeom prst="rect">
            <a:avLst/>
          </a:prstGeom>
          <a:solidFill>
            <a:srgbClr val="CCFFCC"/>
          </a:solidFill>
          <a:ln w="9525" algn="ctr">
            <a:solidFill>
              <a:srgbClr val="FF6600"/>
            </a:solidFill>
            <a:prstDash val="sysDot"/>
            <a:miter lim="800000"/>
            <a:headEnd/>
            <a:tailEnd/>
          </a:ln>
          <a:effectLst/>
        </p:spPr>
        <p:txBody>
          <a:bodyPr tIns="0" bIns="0"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800">
                <a:solidFill>
                  <a:srgbClr val="000000"/>
                </a:solidFill>
                <a:latin typeface="Arial" pitchFamily="34" charset="0"/>
                <a:ea typeface="+mn-ea"/>
              </a:rPr>
              <a:t>Focus groups</a:t>
            </a:r>
          </a:p>
        </p:txBody>
      </p:sp>
      <p:sp>
        <p:nvSpPr>
          <p:cNvPr id="48177" name="Rectangle 172">
            <a:extLst>
              <a:ext uri="{FF2B5EF4-FFF2-40B4-BE49-F238E27FC236}">
                <a16:creationId xmlns:a16="http://schemas.microsoft.com/office/drawing/2014/main" id="{60AF90EE-4224-40B6-9E00-C5BF81984556}"/>
              </a:ext>
            </a:extLst>
          </p:cNvPr>
          <p:cNvSpPr>
            <a:spLocks noChangeArrowheads="1"/>
          </p:cNvSpPr>
          <p:nvPr/>
        </p:nvSpPr>
        <p:spPr bwMode="auto">
          <a:xfrm>
            <a:off x="5278438" y="4445358"/>
            <a:ext cx="2473325" cy="123111"/>
          </a:xfrm>
          <a:prstGeom prst="rect">
            <a:avLst/>
          </a:prstGeom>
          <a:solidFill>
            <a:srgbClr val="CCFFCC"/>
          </a:solidFill>
          <a:ln w="9525" algn="ctr">
            <a:solidFill>
              <a:srgbClr val="FF6600"/>
            </a:solidFill>
            <a:prstDash val="sysDot"/>
            <a:miter lim="800000"/>
            <a:headEnd/>
            <a:tailEnd/>
          </a:ln>
          <a:effectLst/>
        </p:spPr>
        <p:txBody>
          <a:bodyPr tIns="0" bIns="0"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800">
                <a:solidFill>
                  <a:srgbClr val="000000"/>
                </a:solidFill>
                <a:latin typeface="Arial" pitchFamily="34" charset="0"/>
                <a:ea typeface="+mn-ea"/>
              </a:rPr>
              <a:t>Enquête</a:t>
            </a:r>
          </a:p>
        </p:txBody>
      </p:sp>
      <p:sp>
        <p:nvSpPr>
          <p:cNvPr id="48178" name="Rectangle 173">
            <a:extLst>
              <a:ext uri="{FF2B5EF4-FFF2-40B4-BE49-F238E27FC236}">
                <a16:creationId xmlns:a16="http://schemas.microsoft.com/office/drawing/2014/main" id="{43ACEA10-0E0C-45B2-95AE-F57E88276840}"/>
              </a:ext>
            </a:extLst>
          </p:cNvPr>
          <p:cNvSpPr>
            <a:spLocks noChangeArrowheads="1"/>
          </p:cNvSpPr>
          <p:nvPr/>
        </p:nvSpPr>
        <p:spPr bwMode="auto">
          <a:xfrm>
            <a:off x="5284788" y="4677926"/>
            <a:ext cx="2471737" cy="123111"/>
          </a:xfrm>
          <a:prstGeom prst="rect">
            <a:avLst/>
          </a:prstGeom>
          <a:solidFill>
            <a:srgbClr val="CCFFCC"/>
          </a:solidFill>
          <a:ln w="9525" algn="ctr">
            <a:solidFill>
              <a:srgbClr val="FF6600"/>
            </a:solidFill>
            <a:prstDash val="sysDot"/>
            <a:miter lim="800000"/>
            <a:headEnd/>
            <a:tailEnd/>
          </a:ln>
          <a:effectLst/>
        </p:spPr>
        <p:txBody>
          <a:bodyPr tIns="0" bIns="0"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800">
                <a:solidFill>
                  <a:srgbClr val="000000"/>
                </a:solidFill>
                <a:latin typeface="Arial" pitchFamily="34" charset="0"/>
                <a:ea typeface="+mn-ea"/>
              </a:rPr>
              <a:t>Analyse des traces</a:t>
            </a:r>
          </a:p>
        </p:txBody>
      </p:sp>
      <p:sp>
        <p:nvSpPr>
          <p:cNvPr id="48179" name="Rectangle 174">
            <a:extLst>
              <a:ext uri="{FF2B5EF4-FFF2-40B4-BE49-F238E27FC236}">
                <a16:creationId xmlns:a16="http://schemas.microsoft.com/office/drawing/2014/main" id="{31F9BA13-9877-4351-AC05-B56E1298DE73}"/>
              </a:ext>
            </a:extLst>
          </p:cNvPr>
          <p:cNvSpPr>
            <a:spLocks noChangeArrowheads="1"/>
          </p:cNvSpPr>
          <p:nvPr/>
        </p:nvSpPr>
        <p:spPr bwMode="auto">
          <a:xfrm>
            <a:off x="6002338" y="4854933"/>
            <a:ext cx="1743075" cy="123111"/>
          </a:xfrm>
          <a:prstGeom prst="rect">
            <a:avLst/>
          </a:prstGeom>
          <a:solidFill>
            <a:srgbClr val="CCFFCC"/>
          </a:solidFill>
          <a:ln w="9525" algn="ctr">
            <a:solidFill>
              <a:srgbClr val="FF6600"/>
            </a:solidFill>
            <a:prstDash val="sysDot"/>
            <a:miter lim="800000"/>
            <a:headEnd/>
            <a:tailEnd/>
          </a:ln>
          <a:effectLst/>
        </p:spPr>
        <p:txBody>
          <a:bodyPr tIns="0" bIns="0"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800">
                <a:solidFill>
                  <a:srgbClr val="000000"/>
                </a:solidFill>
                <a:latin typeface="Arial" pitchFamily="34" charset="0"/>
                <a:ea typeface="+mn-ea"/>
              </a:rPr>
              <a:t>Analyse des remontées utilisateur</a:t>
            </a:r>
          </a:p>
        </p:txBody>
      </p:sp>
      <p:sp>
        <p:nvSpPr>
          <p:cNvPr id="48180" name="Rectangle 175">
            <a:extLst>
              <a:ext uri="{FF2B5EF4-FFF2-40B4-BE49-F238E27FC236}">
                <a16:creationId xmlns:a16="http://schemas.microsoft.com/office/drawing/2014/main" id="{DA15F97C-8528-43D9-BF64-1691D9A62F0B}"/>
              </a:ext>
            </a:extLst>
          </p:cNvPr>
          <p:cNvSpPr>
            <a:spLocks noChangeArrowheads="1"/>
          </p:cNvSpPr>
          <p:nvPr/>
        </p:nvSpPr>
        <p:spPr bwMode="auto">
          <a:xfrm>
            <a:off x="1374775" y="4445358"/>
            <a:ext cx="1182688" cy="123111"/>
          </a:xfrm>
          <a:prstGeom prst="rect">
            <a:avLst/>
          </a:prstGeom>
          <a:solidFill>
            <a:srgbClr val="CCFFCC"/>
          </a:solidFill>
          <a:ln w="9525" algn="ctr">
            <a:solidFill>
              <a:srgbClr val="FF6600"/>
            </a:solidFill>
            <a:prstDash val="sysDot"/>
            <a:miter lim="800000"/>
            <a:headEnd/>
            <a:tailEnd/>
          </a:ln>
          <a:effectLst/>
        </p:spPr>
        <p:txBody>
          <a:bodyPr tIns="0" bIns="0"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800">
                <a:solidFill>
                  <a:srgbClr val="000000"/>
                </a:solidFill>
                <a:latin typeface="Arial" pitchFamily="34" charset="0"/>
                <a:ea typeface="+mn-ea"/>
              </a:rPr>
              <a:t>Enquête</a:t>
            </a:r>
          </a:p>
        </p:txBody>
      </p:sp>
      <p:sp>
        <p:nvSpPr>
          <p:cNvPr id="48181" name="Rectangle 176">
            <a:extLst>
              <a:ext uri="{FF2B5EF4-FFF2-40B4-BE49-F238E27FC236}">
                <a16:creationId xmlns:a16="http://schemas.microsoft.com/office/drawing/2014/main" id="{1B30B639-9BF2-42A2-85AD-F08BF93FA280}"/>
              </a:ext>
            </a:extLst>
          </p:cNvPr>
          <p:cNvSpPr>
            <a:spLocks noChangeArrowheads="1"/>
          </p:cNvSpPr>
          <p:nvPr/>
        </p:nvSpPr>
        <p:spPr bwMode="auto">
          <a:xfrm>
            <a:off x="1371600" y="4832271"/>
            <a:ext cx="1208088" cy="246221"/>
          </a:xfrm>
          <a:prstGeom prst="rect">
            <a:avLst/>
          </a:prstGeom>
          <a:solidFill>
            <a:srgbClr val="CCFFCC"/>
          </a:solidFill>
          <a:ln w="9525" algn="ctr">
            <a:solidFill>
              <a:srgbClr val="FF6600"/>
            </a:solidFill>
            <a:prstDash val="sysDot"/>
            <a:miter lim="800000"/>
            <a:headEnd/>
            <a:tailEnd/>
          </a:ln>
          <a:effectLst/>
        </p:spPr>
        <p:txBody>
          <a:bodyPr lIns="0" tIns="0" rIns="0" bIns="0"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800" dirty="0">
                <a:solidFill>
                  <a:srgbClr val="000000"/>
                </a:solidFill>
                <a:latin typeface="Arial" pitchFamily="34" charset="0"/>
                <a:ea typeface="+mn-ea"/>
              </a:rPr>
              <a:t>Analyse remontées utilisateur</a:t>
            </a:r>
          </a:p>
        </p:txBody>
      </p:sp>
      <p:sp>
        <p:nvSpPr>
          <p:cNvPr id="48182" name="Rectangle 177">
            <a:extLst>
              <a:ext uri="{FF2B5EF4-FFF2-40B4-BE49-F238E27FC236}">
                <a16:creationId xmlns:a16="http://schemas.microsoft.com/office/drawing/2014/main" id="{B7B87B23-0B3C-4008-8607-B5D8B06C2701}"/>
              </a:ext>
            </a:extLst>
          </p:cNvPr>
          <p:cNvSpPr>
            <a:spLocks noChangeArrowheads="1"/>
          </p:cNvSpPr>
          <p:nvPr/>
        </p:nvSpPr>
        <p:spPr bwMode="auto">
          <a:xfrm>
            <a:off x="1371600" y="4083408"/>
            <a:ext cx="6394450" cy="123111"/>
          </a:xfrm>
          <a:prstGeom prst="rect">
            <a:avLst/>
          </a:prstGeom>
          <a:solidFill>
            <a:srgbClr val="CCFFCC"/>
          </a:solidFill>
          <a:ln w="9525" algn="ctr">
            <a:solidFill>
              <a:srgbClr val="FF6600"/>
            </a:solidFill>
            <a:prstDash val="sysDot"/>
            <a:miter lim="800000"/>
            <a:headEnd/>
            <a:tailEnd/>
          </a:ln>
          <a:effectLst/>
        </p:spPr>
        <p:txBody>
          <a:bodyPr tIns="0" bIns="0"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800">
                <a:solidFill>
                  <a:srgbClr val="000000"/>
                </a:solidFill>
                <a:latin typeface="Arial" pitchFamily="34" charset="0"/>
                <a:ea typeface="+mn-ea"/>
              </a:rPr>
              <a:t>Entretien qualitatif</a:t>
            </a:r>
          </a:p>
        </p:txBody>
      </p:sp>
      <p:sp>
        <p:nvSpPr>
          <p:cNvPr id="48183" name="Rectangle 178">
            <a:extLst>
              <a:ext uri="{FF2B5EF4-FFF2-40B4-BE49-F238E27FC236}">
                <a16:creationId xmlns:a16="http://schemas.microsoft.com/office/drawing/2014/main" id="{0FB9BAF9-1855-435E-A76A-0B914E8E0498}"/>
              </a:ext>
            </a:extLst>
          </p:cNvPr>
          <p:cNvSpPr>
            <a:spLocks noChangeArrowheads="1"/>
          </p:cNvSpPr>
          <p:nvPr/>
        </p:nvSpPr>
        <p:spPr bwMode="auto">
          <a:xfrm>
            <a:off x="2681288" y="4259620"/>
            <a:ext cx="1193800" cy="123111"/>
          </a:xfrm>
          <a:prstGeom prst="rect">
            <a:avLst/>
          </a:prstGeom>
          <a:solidFill>
            <a:srgbClr val="CCFFCC"/>
          </a:solidFill>
          <a:ln w="9525" algn="ctr">
            <a:solidFill>
              <a:srgbClr val="FF6600"/>
            </a:solidFill>
            <a:prstDash val="sysDot"/>
            <a:miter lim="800000"/>
            <a:headEnd/>
            <a:tailEnd/>
          </a:ln>
          <a:effectLst/>
        </p:spPr>
        <p:txBody>
          <a:bodyPr tIns="0" bIns="0"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800">
                <a:solidFill>
                  <a:srgbClr val="000000"/>
                </a:solidFill>
                <a:latin typeface="Arial" pitchFamily="34" charset="0"/>
                <a:ea typeface="+mn-ea"/>
              </a:rPr>
              <a:t>Storyboard</a:t>
            </a:r>
          </a:p>
        </p:txBody>
      </p:sp>
      <p:sp>
        <p:nvSpPr>
          <p:cNvPr id="48184" name="Rectangle 179">
            <a:extLst>
              <a:ext uri="{FF2B5EF4-FFF2-40B4-BE49-F238E27FC236}">
                <a16:creationId xmlns:a16="http://schemas.microsoft.com/office/drawing/2014/main" id="{3965B934-8C40-47AB-8227-1B670B5AC10A}"/>
              </a:ext>
            </a:extLst>
          </p:cNvPr>
          <p:cNvSpPr>
            <a:spLocks noChangeArrowheads="1"/>
          </p:cNvSpPr>
          <p:nvPr/>
        </p:nvSpPr>
        <p:spPr bwMode="auto">
          <a:xfrm>
            <a:off x="1384300" y="3342839"/>
            <a:ext cx="1206500" cy="123111"/>
          </a:xfrm>
          <a:prstGeom prst="rect">
            <a:avLst/>
          </a:prstGeom>
          <a:solidFill>
            <a:schemeClr val="bg1"/>
          </a:solidFill>
          <a:ln w="9525" algn="ctr">
            <a:solidFill>
              <a:srgbClr val="FF6600"/>
            </a:solidFill>
            <a:prstDash val="sysDot"/>
            <a:miter lim="800000"/>
            <a:headEnd/>
            <a:tailEnd/>
          </a:ln>
          <a:effectLst/>
        </p:spPr>
        <p:txBody>
          <a:bodyPr tIns="0" bIns="0"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50000"/>
              </a:spcBef>
              <a:spcAft>
                <a:spcPct val="0"/>
              </a:spcAft>
              <a:buClr>
                <a:srgbClr val="000000"/>
              </a:buClr>
              <a:buSzPct val="80000"/>
              <a:buFont typeface="Wingdings" pitchFamily="2" charset="2"/>
              <a:buNone/>
              <a:defRPr/>
            </a:pPr>
            <a:r>
              <a:rPr lang="fr-FR" altLang="fr-FR" sz="800">
                <a:solidFill>
                  <a:srgbClr val="000000"/>
                </a:solidFill>
                <a:latin typeface="Arial" pitchFamily="34" charset="0"/>
                <a:ea typeface="+mn-ea"/>
              </a:rPr>
              <a:t>Diagnostic</a:t>
            </a:r>
          </a:p>
        </p:txBody>
      </p:sp>
      <p:sp>
        <p:nvSpPr>
          <p:cNvPr id="48185" name="AutoShape 180">
            <a:extLst>
              <a:ext uri="{FF2B5EF4-FFF2-40B4-BE49-F238E27FC236}">
                <a16:creationId xmlns:a16="http://schemas.microsoft.com/office/drawing/2014/main" id="{6DB20799-EDF1-4C6E-B0A3-100485C826A5}"/>
              </a:ext>
            </a:extLst>
          </p:cNvPr>
          <p:cNvSpPr>
            <a:spLocks noChangeArrowheads="1"/>
          </p:cNvSpPr>
          <p:nvPr/>
        </p:nvSpPr>
        <p:spPr bwMode="auto">
          <a:xfrm rot="16200000">
            <a:off x="579437" y="2175325"/>
            <a:ext cx="1355725" cy="215003"/>
          </a:xfrm>
          <a:prstGeom prst="hexagon">
            <a:avLst>
              <a:gd name="adj" fmla="val 172870"/>
              <a:gd name="vf" fmla="val 115470"/>
            </a:avLst>
          </a:prstGeom>
          <a:solidFill>
            <a:schemeClr val="bg1">
              <a:alpha val="5882"/>
            </a:schemeClr>
          </a:solidFill>
          <a:ln w="38100" algn="ctr">
            <a:solidFill>
              <a:schemeClr val="bg1"/>
            </a:solidFill>
            <a:miter lim="800000"/>
            <a:headEnd/>
            <a:tailEnd/>
          </a:ln>
          <a:effectLst/>
        </p:spPr>
        <p:txBody>
          <a:bodyPr lIns="13500" tIns="8100" rIns="13500" bIns="8100"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800" b="1" dirty="0">
                <a:solidFill>
                  <a:schemeClr val="bg1"/>
                </a:solidFill>
                <a:latin typeface="Arial" pitchFamily="34" charset="0"/>
                <a:ea typeface="+mn-ea"/>
                <a:cs typeface="Arial" pitchFamily="34" charset="0"/>
              </a:rPr>
              <a:t>Accessibilité</a:t>
            </a:r>
          </a:p>
        </p:txBody>
      </p:sp>
      <p:sp>
        <p:nvSpPr>
          <p:cNvPr id="48186" name="AutoShape 181">
            <a:extLst>
              <a:ext uri="{FF2B5EF4-FFF2-40B4-BE49-F238E27FC236}">
                <a16:creationId xmlns:a16="http://schemas.microsoft.com/office/drawing/2014/main" id="{84A17DB9-00A8-42F7-B993-99FDD3D5B5EC}"/>
              </a:ext>
            </a:extLst>
          </p:cNvPr>
          <p:cNvSpPr>
            <a:spLocks noChangeArrowheads="1"/>
          </p:cNvSpPr>
          <p:nvPr/>
        </p:nvSpPr>
        <p:spPr bwMode="auto">
          <a:xfrm rot="16200000">
            <a:off x="369888" y="3986662"/>
            <a:ext cx="1784350" cy="215003"/>
          </a:xfrm>
          <a:prstGeom prst="hexagon">
            <a:avLst>
              <a:gd name="adj" fmla="val 227509"/>
              <a:gd name="vf" fmla="val 115470"/>
            </a:avLst>
          </a:prstGeom>
          <a:solidFill>
            <a:srgbClr val="CCFFCC"/>
          </a:solidFill>
          <a:ln w="9525" algn="ctr">
            <a:solidFill>
              <a:srgbClr val="FF6600"/>
            </a:solidFill>
            <a:miter lim="800000"/>
            <a:headEnd/>
            <a:tailEnd/>
          </a:ln>
          <a:effectLst/>
        </p:spPr>
        <p:txBody>
          <a:bodyPr lIns="13500" tIns="8100" rIns="13500" bIns="8100" anchor="ctr">
            <a:spAutoFit/>
          </a:bodyPr>
          <a:lstStyle>
            <a:lvl1pPr eaLnBrk="0" hangingPunct="0">
              <a:spcAft>
                <a:spcPct val="50000"/>
              </a:spcAft>
              <a:buClr>
                <a:schemeClr val="tx2"/>
              </a:buClr>
              <a:buSzPct val="70000"/>
              <a:buFont typeface="Wingdings" pitchFamily="2" charset="2"/>
              <a:buChar char="§"/>
              <a:defRPr sz="2000">
                <a:solidFill>
                  <a:schemeClr val="tx1"/>
                </a:solidFill>
                <a:latin typeface="Helvetica 45 Light" pitchFamily="34" charset="0"/>
              </a:defRPr>
            </a:lvl1pPr>
            <a:lvl2pPr marL="742950" indent="-285750" eaLnBrk="0" hangingPunct="0">
              <a:spcAft>
                <a:spcPct val="25000"/>
              </a:spcAft>
              <a:buChar char="–"/>
              <a:defRPr>
                <a:solidFill>
                  <a:schemeClr val="tx1"/>
                </a:solidFill>
                <a:latin typeface="Helvetica 45 Light" pitchFamily="34" charset="0"/>
              </a:defRPr>
            </a:lvl2pPr>
            <a:lvl3pPr marL="1143000" indent="-228600" eaLnBrk="0" hangingPunct="0">
              <a:spcAft>
                <a:spcPct val="25000"/>
              </a:spcAft>
              <a:buClr>
                <a:schemeClr val="tx1"/>
              </a:buClr>
              <a:buFont typeface="Times New Roman" pitchFamily="18" charset="0"/>
              <a:buChar char="–"/>
              <a:defRPr>
                <a:solidFill>
                  <a:schemeClr val="tx1"/>
                </a:solidFill>
                <a:latin typeface="Helvetica 45 Light" pitchFamily="34" charset="0"/>
              </a:defRPr>
            </a:lvl3pPr>
            <a:lvl4pPr marL="1600200" indent="-228600" eaLnBrk="0" hangingPunct="0">
              <a:spcAft>
                <a:spcPct val="25000"/>
              </a:spcAft>
              <a:buChar char="–"/>
              <a:defRPr>
                <a:solidFill>
                  <a:schemeClr val="tx1"/>
                </a:solidFill>
                <a:latin typeface="Helvetica 45 Light" pitchFamily="34" charset="0"/>
              </a:defRPr>
            </a:lvl4pPr>
            <a:lvl5pPr marL="2057400" indent="-228600" eaLnBrk="0" hangingPunct="0">
              <a:spcAft>
                <a:spcPct val="25000"/>
              </a:spcAft>
              <a:buChar char="–"/>
              <a:defRPr sz="1600">
                <a:solidFill>
                  <a:schemeClr val="tx1"/>
                </a:solidFill>
                <a:latin typeface="Helvetica 45 Light" pitchFamily="34" charset="0"/>
              </a:defRPr>
            </a:lvl5pPr>
            <a:lvl6pPr marL="2514600" indent="-228600" eaLnBrk="0" fontAlgn="base" hangingPunct="0">
              <a:spcBef>
                <a:spcPct val="0"/>
              </a:spcBef>
              <a:spcAft>
                <a:spcPct val="25000"/>
              </a:spcAft>
              <a:buChar char="–"/>
              <a:defRPr sz="1600">
                <a:solidFill>
                  <a:schemeClr val="tx1"/>
                </a:solidFill>
                <a:latin typeface="Helvetica 45 Light" pitchFamily="34" charset="0"/>
              </a:defRPr>
            </a:lvl6pPr>
            <a:lvl7pPr marL="2971800" indent="-228600" eaLnBrk="0" fontAlgn="base" hangingPunct="0">
              <a:spcBef>
                <a:spcPct val="0"/>
              </a:spcBef>
              <a:spcAft>
                <a:spcPct val="25000"/>
              </a:spcAft>
              <a:buChar char="–"/>
              <a:defRPr sz="1600">
                <a:solidFill>
                  <a:schemeClr val="tx1"/>
                </a:solidFill>
                <a:latin typeface="Helvetica 45 Light" pitchFamily="34" charset="0"/>
              </a:defRPr>
            </a:lvl7pPr>
            <a:lvl8pPr marL="3429000" indent="-228600" eaLnBrk="0" fontAlgn="base" hangingPunct="0">
              <a:spcBef>
                <a:spcPct val="0"/>
              </a:spcBef>
              <a:spcAft>
                <a:spcPct val="25000"/>
              </a:spcAft>
              <a:buChar char="–"/>
              <a:defRPr sz="1600">
                <a:solidFill>
                  <a:schemeClr val="tx1"/>
                </a:solidFill>
                <a:latin typeface="Helvetica 45 Light" pitchFamily="34" charset="0"/>
              </a:defRPr>
            </a:lvl8pPr>
            <a:lvl9pPr marL="3886200" indent="-228600" eaLnBrk="0" fontAlgn="base" hangingPunct="0">
              <a:spcBef>
                <a:spcPct val="0"/>
              </a:spcBef>
              <a:spcAft>
                <a:spcPct val="25000"/>
              </a:spcAft>
              <a:buChar char="–"/>
              <a:defRPr sz="1600">
                <a:solidFill>
                  <a:schemeClr val="tx1"/>
                </a:solidFill>
                <a:latin typeface="Helvetica 45 Light" pitchFamily="34" charset="0"/>
              </a:defRPr>
            </a:lvl9pPr>
          </a:lstStyle>
          <a:p>
            <a:pPr algn="ctr" defTabSz="914400" eaLnBrk="1" fontAlgn="auto" hangingPunct="1">
              <a:spcBef>
                <a:spcPct val="20000"/>
              </a:spcBef>
              <a:spcAft>
                <a:spcPct val="0"/>
              </a:spcAft>
              <a:buClr>
                <a:srgbClr val="000000"/>
              </a:buClr>
              <a:buSzPct val="80000"/>
              <a:buFont typeface="Wingdings" pitchFamily="2" charset="2"/>
              <a:buNone/>
              <a:defRPr/>
            </a:pPr>
            <a:r>
              <a:rPr lang="fr-FR" altLang="fr-FR" sz="800" b="1">
                <a:solidFill>
                  <a:srgbClr val="000000"/>
                </a:solidFill>
                <a:latin typeface="Arial" pitchFamily="34" charset="0"/>
                <a:ea typeface="+mn-ea"/>
                <a:cs typeface="Arial" pitchFamily="34" charset="0"/>
              </a:rPr>
              <a:t>Ergonomie</a:t>
            </a:r>
          </a:p>
        </p:txBody>
      </p:sp>
      <p:sp>
        <p:nvSpPr>
          <p:cNvPr id="2" name="Titre 1">
            <a:extLst>
              <a:ext uri="{FF2B5EF4-FFF2-40B4-BE49-F238E27FC236}">
                <a16:creationId xmlns:a16="http://schemas.microsoft.com/office/drawing/2014/main" id="{E0220BB5-4FC6-4E79-A4E9-BAD262B145A5}"/>
              </a:ext>
            </a:extLst>
          </p:cNvPr>
          <p:cNvSpPr>
            <a:spLocks noGrp="1"/>
          </p:cNvSpPr>
          <p:nvPr>
            <p:ph type="title"/>
          </p:nvPr>
        </p:nvSpPr>
        <p:spPr>
          <a:xfrm>
            <a:off x="755576" y="120418"/>
            <a:ext cx="8064896" cy="742950"/>
          </a:xfrm>
        </p:spPr>
        <p:txBody>
          <a:bodyPr/>
          <a:lstStyle/>
          <a:p>
            <a:r>
              <a:rPr lang="fr-FR" altLang="fr-FR" sz="1600" dirty="0">
                <a:solidFill>
                  <a:srgbClr val="FF6600"/>
                </a:solidFill>
                <a:latin typeface="Helvetica 65 Medium" pitchFamily="34" charset="0"/>
                <a:ea typeface="+mn-ea"/>
                <a:cs typeface="Arial" pitchFamily="34" charset="0"/>
              </a:rPr>
              <a:t>Types de prestation centrée utilisateurs dans le processus de développement</a:t>
            </a:r>
            <a:br>
              <a:rPr lang="fr-FR" altLang="fr-FR" sz="1600" dirty="0">
                <a:solidFill>
                  <a:srgbClr val="FF6600"/>
                </a:solidFill>
                <a:latin typeface="Helvetica 65 Medium" pitchFamily="34" charset="0"/>
                <a:ea typeface="+mn-ea"/>
                <a:cs typeface="Arial" pitchFamily="34" charset="0"/>
              </a:rPr>
            </a:br>
            <a:endParaRPr lang="fr-FR" sz="1600" dirty="0"/>
          </a:p>
        </p:txBody>
      </p:sp>
    </p:spTree>
    <p:extLst>
      <p:ext uri="{BB962C8B-B14F-4D97-AF65-F5344CB8AC3E}">
        <p14:creationId xmlns:p14="http://schemas.microsoft.com/office/powerpoint/2010/main" val="2278474328"/>
      </p:ext>
    </p:extLst>
  </p:cSld>
  <p:clrMapOvr>
    <a:masterClrMapping/>
  </p:clrMapOvr>
  <p:transition spd="med">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774E541-E6F3-4220-B688-12144F179978}"/>
              </a:ext>
            </a:extLst>
          </p:cNvPr>
          <p:cNvSpPr>
            <a:spLocks noGrp="1"/>
          </p:cNvSpPr>
          <p:nvPr>
            <p:ph type="title"/>
          </p:nvPr>
        </p:nvSpPr>
        <p:spPr>
          <a:xfrm>
            <a:off x="1258888" y="1814513"/>
            <a:ext cx="4832350" cy="744537"/>
          </a:xfrm>
        </p:spPr>
        <p:txBody>
          <a:bodyPr/>
          <a:lstStyle/>
          <a:p>
            <a:pPr>
              <a:defRPr/>
            </a:pPr>
            <a:r>
              <a:rPr lang="fr-FR" dirty="0"/>
              <a:t>Merci</a:t>
            </a:r>
          </a:p>
        </p:txBody>
      </p:sp>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35170" name="Titre 4">
            <a:extLst>
              <a:ext uri="{FF2B5EF4-FFF2-40B4-BE49-F238E27FC236}">
                <a16:creationId xmlns:a16="http://schemas.microsoft.com/office/drawing/2014/main" id="{278657ED-EC51-4865-942A-A0F36C9A5F77}"/>
              </a:ext>
            </a:extLst>
          </p:cNvPr>
          <p:cNvSpPr>
            <a:spLocks noGrp="1"/>
          </p:cNvSpPr>
          <p:nvPr>
            <p:ph type="title"/>
          </p:nvPr>
        </p:nvSpPr>
        <p:spPr>
          <a:xfrm>
            <a:off x="827088" y="268288"/>
            <a:ext cx="8066087" cy="742950"/>
          </a:xfrm>
        </p:spPr>
        <p:txBody>
          <a:bodyPr/>
          <a:lstStyle/>
          <a:p>
            <a:pPr algn="ctr">
              <a:defRPr/>
            </a:pPr>
            <a:r>
              <a:rPr lang="fr-FR" altLang="fr-FR" sz="2400" dirty="0">
                <a:solidFill>
                  <a:schemeClr val="bg2"/>
                </a:solidFill>
              </a:rPr>
              <a:t>Sur 62 millions de français , </a:t>
            </a:r>
            <a:br>
              <a:rPr lang="fr-FR" altLang="fr-FR" sz="2400" dirty="0">
                <a:solidFill>
                  <a:schemeClr val="bg2"/>
                </a:solidFill>
              </a:rPr>
            </a:br>
            <a:r>
              <a:rPr lang="fr-FR" altLang="fr-FR" sz="2400" dirty="0">
                <a:solidFill>
                  <a:schemeClr val="bg2"/>
                </a:solidFill>
              </a:rPr>
              <a:t>12 millions avec un ou plusieurs handicaps </a:t>
            </a:r>
            <a:r>
              <a:rPr lang="fr-FR" altLang="fr-FR" sz="2400" dirty="0">
                <a:solidFill>
                  <a:schemeClr val="bg1"/>
                </a:solidFill>
              </a:rPr>
              <a:t>= 20% </a:t>
            </a:r>
          </a:p>
        </p:txBody>
      </p:sp>
      <p:grpSp>
        <p:nvGrpSpPr>
          <p:cNvPr id="40963" name="Groupe 17">
            <a:extLst>
              <a:ext uri="{FF2B5EF4-FFF2-40B4-BE49-F238E27FC236}">
                <a16:creationId xmlns:a16="http://schemas.microsoft.com/office/drawing/2014/main" id="{4333B7D6-E192-49E5-A657-E9EFC01E9A37}"/>
              </a:ext>
            </a:extLst>
          </p:cNvPr>
          <p:cNvGrpSpPr>
            <a:grpSpLocks/>
          </p:cNvGrpSpPr>
          <p:nvPr/>
        </p:nvGrpSpPr>
        <p:grpSpPr bwMode="auto">
          <a:xfrm>
            <a:off x="495300" y="862013"/>
            <a:ext cx="8024813" cy="3946525"/>
            <a:chOff x="395960" y="959205"/>
            <a:chExt cx="7425180" cy="3902614"/>
          </a:xfrm>
        </p:grpSpPr>
        <p:grpSp>
          <p:nvGrpSpPr>
            <p:cNvPr id="40967" name="Groupe 18">
              <a:extLst>
                <a:ext uri="{FF2B5EF4-FFF2-40B4-BE49-F238E27FC236}">
                  <a16:creationId xmlns:a16="http://schemas.microsoft.com/office/drawing/2014/main" id="{7A758E2E-7F83-4438-BF9F-749633F00E73}"/>
                </a:ext>
              </a:extLst>
            </p:cNvPr>
            <p:cNvGrpSpPr>
              <a:grpSpLocks/>
            </p:cNvGrpSpPr>
            <p:nvPr/>
          </p:nvGrpSpPr>
          <p:grpSpPr bwMode="auto">
            <a:xfrm>
              <a:off x="1937316" y="1153357"/>
              <a:ext cx="4342467" cy="3708462"/>
              <a:chOff x="132514" y="721309"/>
              <a:chExt cx="4342467" cy="3708462"/>
            </a:xfrm>
          </p:grpSpPr>
          <p:graphicFrame>
            <p:nvGraphicFramePr>
              <p:cNvPr id="40973" name="Graphique 24">
                <a:extLst>
                  <a:ext uri="{FF2B5EF4-FFF2-40B4-BE49-F238E27FC236}">
                    <a16:creationId xmlns:a16="http://schemas.microsoft.com/office/drawing/2014/main" id="{F28F27C2-C0C1-488F-AE4E-3C66F3AE75C2}"/>
                  </a:ext>
                </a:extLst>
              </p:cNvPr>
              <p:cNvGraphicFramePr>
                <a:graphicFrameLocks/>
              </p:cNvGraphicFramePr>
              <p:nvPr/>
            </p:nvGraphicFramePr>
            <p:xfrm>
              <a:off x="132514" y="721309"/>
              <a:ext cx="4342467" cy="3708462"/>
            </p:xfrm>
            <a:graphic>
              <a:graphicData uri="http://schemas.openxmlformats.org/presentationml/2006/ole">
                <mc:AlternateContent xmlns:mc="http://schemas.openxmlformats.org/markup-compatibility/2006">
                  <mc:Choice xmlns:v="urn:schemas-microsoft-com:vml" Requires="v">
                    <p:oleObj name="Chart" r:id="rId3" imgW="4700423" imgH="3755461" progId="Excel.Chart.8">
                      <p:embed/>
                    </p:oleObj>
                  </mc:Choice>
                  <mc:Fallback>
                    <p:oleObj name="Chart" r:id="rId3" imgW="4700423" imgH="3755461" progId="Excel.Chart.8">
                      <p:embed/>
                      <p:pic>
                        <p:nvPicPr>
                          <p:cNvPr id="40973" name="Graphique 24">
                            <a:extLst>
                              <a:ext uri="{FF2B5EF4-FFF2-40B4-BE49-F238E27FC236}">
                                <a16:creationId xmlns:a16="http://schemas.microsoft.com/office/drawing/2014/main" id="{F28F27C2-C0C1-488F-AE4E-3C66F3AE75C2}"/>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2514" y="721309"/>
                            <a:ext cx="4342467" cy="3708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pic>
            <p:nvPicPr>
              <p:cNvPr id="40974" name="Picture 5" descr="C:\Users\mkvw7858\Downloads\accessibility_mobility.png">
                <a:extLst>
                  <a:ext uri="{FF2B5EF4-FFF2-40B4-BE49-F238E27FC236}">
                    <a16:creationId xmlns:a16="http://schemas.microsoft.com/office/drawing/2014/main" id="{E854D941-AAB6-4134-A05B-444B0ADCCE0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8018" y="1722414"/>
                <a:ext cx="395282" cy="395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75" name="Picture 6" descr="C:\Users\mkvw7858\Downloads\accessibility_vision.png">
                <a:extLst>
                  <a:ext uri="{FF2B5EF4-FFF2-40B4-BE49-F238E27FC236}">
                    <a16:creationId xmlns:a16="http://schemas.microsoft.com/office/drawing/2014/main" id="{EE3E33D2-6767-4D5C-BF78-8AA1AFCC9C1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68930" y="1602755"/>
                <a:ext cx="528181" cy="5281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76" name="Picture 4" descr="C:\Users\mkvw7858\Downloads\accessibility_hearing.png">
                <a:extLst>
                  <a:ext uri="{FF2B5EF4-FFF2-40B4-BE49-F238E27FC236}">
                    <a16:creationId xmlns:a16="http://schemas.microsoft.com/office/drawing/2014/main" id="{C1733C7A-95BE-4935-9230-DD908B83D16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038741" y="3571128"/>
                <a:ext cx="463691" cy="463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0968" name="ZoneTexte 19">
              <a:extLst>
                <a:ext uri="{FF2B5EF4-FFF2-40B4-BE49-F238E27FC236}">
                  <a16:creationId xmlns:a16="http://schemas.microsoft.com/office/drawing/2014/main" id="{4903C2B6-602E-4B7E-8ED4-247C5928A55D}"/>
                </a:ext>
              </a:extLst>
            </p:cNvPr>
            <p:cNvSpPr txBox="1">
              <a:spLocks noChangeArrowheads="1"/>
            </p:cNvSpPr>
            <p:nvPr/>
          </p:nvSpPr>
          <p:spPr bwMode="auto">
            <a:xfrm>
              <a:off x="1374826" y="959205"/>
              <a:ext cx="2741862" cy="4566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a:r>
                <a:rPr lang="fr-FR" altLang="fr-FR" sz="1200">
                  <a:solidFill>
                    <a:schemeClr val="bg1"/>
                  </a:solidFill>
                  <a:latin typeface="Helvetica 55 Roman" panose="020B0604020202020204" pitchFamily="34" charset="0"/>
                </a:rPr>
                <a:t>0,7 million</a:t>
              </a:r>
              <a:br>
                <a:rPr lang="fr-FR" altLang="fr-FR" sz="1200">
                  <a:solidFill>
                    <a:schemeClr val="bg1"/>
                  </a:solidFill>
                  <a:latin typeface="Helvetica 55 Roman" panose="020B0604020202020204" pitchFamily="34" charset="0"/>
                </a:rPr>
              </a:br>
              <a:r>
                <a:rPr lang="fr-FR" altLang="fr-FR" sz="1200">
                  <a:solidFill>
                    <a:schemeClr val="bg1"/>
                  </a:solidFill>
                  <a:latin typeface="Helvetica 55 Roman" panose="020B0604020202020204" pitchFamily="34" charset="0"/>
                </a:rPr>
                <a:t>troubles psychique</a:t>
              </a:r>
            </a:p>
          </p:txBody>
        </p:sp>
        <p:sp>
          <p:nvSpPr>
            <p:cNvPr id="47113" name="ZoneTexte 20">
              <a:extLst>
                <a:ext uri="{FF2B5EF4-FFF2-40B4-BE49-F238E27FC236}">
                  <a16:creationId xmlns:a16="http://schemas.microsoft.com/office/drawing/2014/main" id="{6F297AE8-7B8C-425D-B64D-57D34398295E}"/>
                </a:ext>
              </a:extLst>
            </p:cNvPr>
            <p:cNvSpPr txBox="1">
              <a:spLocks noChangeArrowheads="1"/>
            </p:cNvSpPr>
            <p:nvPr/>
          </p:nvSpPr>
          <p:spPr bwMode="auto">
            <a:xfrm>
              <a:off x="5779399" y="2136583"/>
              <a:ext cx="2041741" cy="638923"/>
            </a:xfrm>
            <a:prstGeom prst="rect">
              <a:avLst/>
            </a:prstGeom>
            <a:noFill/>
            <a:ln>
              <a:noFill/>
            </a:ln>
          </p:spPr>
          <p:txBody>
            <a:bodyPr>
              <a:spAutoFit/>
            </a:bodyPr>
            <a:lstStyle/>
            <a:p>
              <a:pPr>
                <a:defRPr/>
              </a:pPr>
              <a:r>
                <a:rPr lang="fr-FR" altLang="fr-FR" sz="1200" dirty="0">
                  <a:solidFill>
                    <a:schemeClr val="bg1"/>
                  </a:solidFill>
                  <a:latin typeface="Helvetica 55 Roman" panose="020B0604020202020204" pitchFamily="34" charset="0"/>
                </a:rPr>
                <a:t>3,5 millions</a:t>
              </a:r>
              <a:br>
                <a:rPr lang="fr-FR" altLang="fr-FR" sz="1200" dirty="0">
                  <a:solidFill>
                    <a:schemeClr val="bg1"/>
                  </a:solidFill>
                  <a:latin typeface="Helvetica 55 Roman" panose="020B0604020202020204" pitchFamily="34" charset="0"/>
                </a:rPr>
              </a:br>
              <a:r>
                <a:rPr lang="fr-FR" altLang="fr-FR" sz="1200" dirty="0">
                  <a:solidFill>
                    <a:schemeClr val="bg1"/>
                  </a:solidFill>
                  <a:latin typeface="Helvetica 55 Roman" panose="020B0604020202020204" pitchFamily="34" charset="0"/>
                </a:rPr>
                <a:t>mobilité et préhension réduite </a:t>
              </a:r>
            </a:p>
            <a:p>
              <a:pPr>
                <a:defRPr/>
              </a:pPr>
              <a:r>
                <a:rPr lang="fr-FR" altLang="fr-FR" sz="1200" dirty="0">
                  <a:solidFill>
                    <a:schemeClr val="bg1"/>
                  </a:solidFill>
                  <a:latin typeface="Helvetica 55 Roman" panose="020B0604020202020204" pitchFamily="34" charset="0"/>
                </a:rPr>
                <a:t>dont </a:t>
              </a:r>
              <a:r>
                <a:rPr lang="fr-FR" altLang="fr-FR" sz="1200" dirty="0">
                  <a:solidFill>
                    <a:srgbClr val="FF6600"/>
                  </a:solidFill>
                  <a:latin typeface="+mn-lt"/>
                </a:rPr>
                <a:t>0,65 en fauteuil</a:t>
              </a:r>
            </a:p>
          </p:txBody>
        </p:sp>
        <p:sp>
          <p:nvSpPr>
            <p:cNvPr id="40970" name="ZoneTexte 21">
              <a:extLst>
                <a:ext uri="{FF2B5EF4-FFF2-40B4-BE49-F238E27FC236}">
                  <a16:creationId xmlns:a16="http://schemas.microsoft.com/office/drawing/2014/main" id="{3397F4AE-0D7B-4CA3-B968-18EDB69A9B69}"/>
                </a:ext>
              </a:extLst>
            </p:cNvPr>
            <p:cNvSpPr txBox="1">
              <a:spLocks noChangeArrowheads="1"/>
            </p:cNvSpPr>
            <p:nvPr/>
          </p:nvSpPr>
          <p:spPr bwMode="auto">
            <a:xfrm>
              <a:off x="4920561" y="4054907"/>
              <a:ext cx="1768680" cy="4566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a:r>
                <a:rPr lang="fr-FR" altLang="fr-FR" sz="1200">
                  <a:solidFill>
                    <a:schemeClr val="bg1"/>
                  </a:solidFill>
                  <a:latin typeface="Helvetica 55 Roman" panose="020B0604020202020204" pitchFamily="34" charset="0"/>
                </a:rPr>
                <a:t>5,4 millions</a:t>
              </a:r>
              <a:br>
                <a:rPr lang="fr-FR" altLang="fr-FR" sz="1200">
                  <a:solidFill>
                    <a:schemeClr val="bg1"/>
                  </a:solidFill>
                  <a:latin typeface="Helvetica 55 Roman" panose="020B0604020202020204" pitchFamily="34" charset="0"/>
                </a:rPr>
              </a:br>
              <a:r>
                <a:rPr lang="fr-FR" altLang="fr-FR" sz="1200">
                  <a:solidFill>
                    <a:schemeClr val="bg1"/>
                  </a:solidFill>
                  <a:latin typeface="Helvetica 55 Roman" panose="020B0604020202020204" pitchFamily="34" charset="0"/>
                </a:rPr>
                <a:t>sourds et malentendants</a:t>
              </a:r>
            </a:p>
          </p:txBody>
        </p:sp>
        <p:sp>
          <p:nvSpPr>
            <p:cNvPr id="40971" name="ZoneTexte 22">
              <a:extLst>
                <a:ext uri="{FF2B5EF4-FFF2-40B4-BE49-F238E27FC236}">
                  <a16:creationId xmlns:a16="http://schemas.microsoft.com/office/drawing/2014/main" id="{50CD5724-A437-40FF-B355-9E155589EA09}"/>
                </a:ext>
              </a:extLst>
            </p:cNvPr>
            <p:cNvSpPr txBox="1">
              <a:spLocks noChangeArrowheads="1"/>
            </p:cNvSpPr>
            <p:nvPr/>
          </p:nvSpPr>
          <p:spPr bwMode="auto">
            <a:xfrm>
              <a:off x="515178" y="2238516"/>
              <a:ext cx="1996730" cy="4566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a:r>
                <a:rPr lang="fr-FR" altLang="fr-FR" sz="1200">
                  <a:solidFill>
                    <a:schemeClr val="bg1"/>
                  </a:solidFill>
                  <a:latin typeface="Helvetica 55 Roman" panose="020B0604020202020204" pitchFamily="34" charset="0"/>
                </a:rPr>
                <a:t>1,7 million</a:t>
              </a:r>
              <a:br>
                <a:rPr lang="fr-FR" altLang="fr-FR" sz="1200">
                  <a:solidFill>
                    <a:schemeClr val="bg1"/>
                  </a:solidFill>
                  <a:latin typeface="Helvetica 55 Roman" panose="020B0604020202020204" pitchFamily="34" charset="0"/>
                </a:rPr>
              </a:br>
              <a:r>
                <a:rPr lang="fr-FR" altLang="fr-FR" sz="1200">
                  <a:solidFill>
                    <a:schemeClr val="bg1"/>
                  </a:solidFill>
                  <a:latin typeface="Helvetica 55 Roman" panose="020B0604020202020204" pitchFamily="34" charset="0"/>
                </a:rPr>
                <a:t>aveugles et malvoyants</a:t>
              </a:r>
            </a:p>
          </p:txBody>
        </p:sp>
        <p:sp>
          <p:nvSpPr>
            <p:cNvPr id="40972" name="ZoneTexte 15">
              <a:extLst>
                <a:ext uri="{FF2B5EF4-FFF2-40B4-BE49-F238E27FC236}">
                  <a16:creationId xmlns:a16="http://schemas.microsoft.com/office/drawing/2014/main" id="{9161B574-FCA0-4F7F-8164-93E5B79D31A2}"/>
                </a:ext>
              </a:extLst>
            </p:cNvPr>
            <p:cNvSpPr txBox="1">
              <a:spLocks noChangeArrowheads="1"/>
            </p:cNvSpPr>
            <p:nvPr/>
          </p:nvSpPr>
          <p:spPr bwMode="auto">
            <a:xfrm>
              <a:off x="395960" y="1354085"/>
              <a:ext cx="2741862" cy="4566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a:r>
                <a:rPr lang="fr-FR" altLang="fr-FR" sz="1200">
                  <a:solidFill>
                    <a:schemeClr val="bg1"/>
                  </a:solidFill>
                  <a:latin typeface="Helvetica 55 Roman" panose="020B0604020202020204" pitchFamily="34" charset="0"/>
                </a:rPr>
                <a:t>0,7 million</a:t>
              </a:r>
              <a:br>
                <a:rPr lang="fr-FR" altLang="fr-FR" sz="1200">
                  <a:solidFill>
                    <a:schemeClr val="bg1"/>
                  </a:solidFill>
                  <a:latin typeface="Helvetica 55 Roman" panose="020B0604020202020204" pitchFamily="34" charset="0"/>
                </a:rPr>
              </a:br>
              <a:r>
                <a:rPr lang="fr-FR" altLang="fr-FR" sz="1200">
                  <a:solidFill>
                    <a:schemeClr val="bg1"/>
                  </a:solidFill>
                  <a:latin typeface="Helvetica 55 Roman" panose="020B0604020202020204" pitchFamily="34" charset="0"/>
                </a:rPr>
                <a:t>diversité cognitive</a:t>
              </a:r>
            </a:p>
          </p:txBody>
        </p:sp>
      </p:grpSp>
      <p:sp>
        <p:nvSpPr>
          <p:cNvPr id="40964" name="ZoneTexte 1">
            <a:extLst>
              <a:ext uri="{FF2B5EF4-FFF2-40B4-BE49-F238E27FC236}">
                <a16:creationId xmlns:a16="http://schemas.microsoft.com/office/drawing/2014/main" id="{A2D3423D-2CAB-4744-916C-9CA1431DA758}"/>
              </a:ext>
            </a:extLst>
          </p:cNvPr>
          <p:cNvSpPr txBox="1">
            <a:spLocks noChangeArrowheads="1"/>
          </p:cNvSpPr>
          <p:nvPr/>
        </p:nvSpPr>
        <p:spPr bwMode="auto">
          <a:xfrm>
            <a:off x="6804025" y="4737100"/>
            <a:ext cx="1862138"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a:t>Chiffres 2002 INSEE </a:t>
            </a:r>
          </a:p>
        </p:txBody>
      </p:sp>
      <p:sp>
        <p:nvSpPr>
          <p:cNvPr id="40965" name="ZoneTexte 2">
            <a:extLst>
              <a:ext uri="{FF2B5EF4-FFF2-40B4-BE49-F238E27FC236}">
                <a16:creationId xmlns:a16="http://schemas.microsoft.com/office/drawing/2014/main" id="{4BE04A84-346C-41AF-8091-434940678289}"/>
              </a:ext>
            </a:extLst>
          </p:cNvPr>
          <p:cNvSpPr txBox="1">
            <a:spLocks noChangeArrowheads="1"/>
          </p:cNvSpPr>
          <p:nvPr/>
        </p:nvSpPr>
        <p:spPr bwMode="auto">
          <a:xfrm>
            <a:off x="117475" y="3440113"/>
            <a:ext cx="2663825" cy="1350962"/>
          </a:xfrm>
          <a:prstGeom prst="rect">
            <a:avLst/>
          </a:prstGeom>
          <a:noFill/>
          <a:ln w="9525">
            <a:solidFill>
              <a:schemeClr val="bg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p>
            <a:pPr>
              <a:lnSpc>
                <a:spcPct val="150000"/>
              </a:lnSpc>
            </a:pPr>
            <a:r>
              <a:rPr lang="fr-FR" altLang="fr-FR">
                <a:solidFill>
                  <a:schemeClr val="bg1"/>
                </a:solidFill>
              </a:rPr>
              <a:t>Dont 7% des 15-64 ans, et près de 3,8% de l'ensemble des personnes en emploi. </a:t>
            </a:r>
          </a:p>
          <a:p>
            <a:pPr>
              <a:lnSpc>
                <a:spcPct val="150000"/>
              </a:lnSpc>
            </a:pPr>
            <a:r>
              <a:rPr lang="fr-FR" altLang="fr-FR" i="1">
                <a:solidFill>
                  <a:schemeClr val="bg1"/>
                </a:solidFill>
              </a:rPr>
              <a:t>(Marché de l'emploi 2020)</a:t>
            </a:r>
          </a:p>
        </p:txBody>
      </p:sp>
      <p:pic>
        <p:nvPicPr>
          <p:cNvPr id="40966" name="Picture 2">
            <a:extLst>
              <a:ext uri="{FF2B5EF4-FFF2-40B4-BE49-F238E27FC236}">
                <a16:creationId xmlns:a16="http://schemas.microsoft.com/office/drawing/2014/main" id="{B04182AA-79B3-4F3E-80B7-B62A1560923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l="7301" t="9550" r="3177" b="6754"/>
          <a:stretch>
            <a:fillRect/>
          </a:stretch>
        </p:blipFill>
        <p:spPr bwMode="auto">
          <a:xfrm>
            <a:off x="4179888" y="1492250"/>
            <a:ext cx="292100" cy="2746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3010" name="ZoneTexte 1">
            <a:extLst>
              <a:ext uri="{FF2B5EF4-FFF2-40B4-BE49-F238E27FC236}">
                <a16:creationId xmlns:a16="http://schemas.microsoft.com/office/drawing/2014/main" id="{1976891A-C37E-41F3-955B-86307C64C4D2}"/>
              </a:ext>
            </a:extLst>
          </p:cNvPr>
          <p:cNvSpPr txBox="1">
            <a:spLocks noChangeArrowheads="1"/>
          </p:cNvSpPr>
          <p:nvPr/>
        </p:nvSpPr>
        <p:spPr bwMode="auto">
          <a:xfrm>
            <a:off x="3170238" y="4835525"/>
            <a:ext cx="59785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a:t>Chiffres de 2002 INSEE  enquête HID (Handicap Incapacité Dépendance)</a:t>
            </a:r>
          </a:p>
        </p:txBody>
      </p:sp>
      <p:graphicFrame>
        <p:nvGraphicFramePr>
          <p:cNvPr id="15" name="Graphique 14">
            <a:extLst>
              <a:ext uri="{FF2B5EF4-FFF2-40B4-BE49-F238E27FC236}">
                <a16:creationId xmlns:a16="http://schemas.microsoft.com/office/drawing/2014/main" id="{EEAC53FD-4A85-418C-9768-E6522EA6AD99}"/>
              </a:ext>
            </a:extLst>
          </p:cNvPr>
          <p:cNvGraphicFramePr>
            <a:graphicFrameLocks/>
          </p:cNvGraphicFramePr>
          <p:nvPr/>
        </p:nvGraphicFramePr>
        <p:xfrm>
          <a:off x="3183732" y="1200149"/>
          <a:ext cx="7364932" cy="3450601"/>
        </p:xfrm>
        <a:graphic>
          <a:graphicData uri="http://schemas.openxmlformats.org/drawingml/2006/chart">
            <c:chart xmlns:c="http://schemas.openxmlformats.org/drawingml/2006/chart" xmlns:r="http://schemas.openxmlformats.org/officeDocument/2006/relationships" r:id="rId3"/>
          </a:graphicData>
        </a:graphic>
      </p:graphicFrame>
      <p:sp>
        <p:nvSpPr>
          <p:cNvPr id="12" name="Titre 11">
            <a:extLst>
              <a:ext uri="{FF2B5EF4-FFF2-40B4-BE49-F238E27FC236}">
                <a16:creationId xmlns:a16="http://schemas.microsoft.com/office/drawing/2014/main" id="{ECAD9149-C844-42C7-B73A-E885515F2362}"/>
              </a:ext>
            </a:extLst>
          </p:cNvPr>
          <p:cNvSpPr>
            <a:spLocks noGrp="1"/>
          </p:cNvSpPr>
          <p:nvPr>
            <p:ph type="title"/>
          </p:nvPr>
        </p:nvSpPr>
        <p:spPr>
          <a:xfrm>
            <a:off x="827088" y="268288"/>
            <a:ext cx="8066087" cy="742950"/>
          </a:xfrm>
        </p:spPr>
        <p:txBody>
          <a:bodyPr/>
          <a:lstStyle/>
          <a:p>
            <a:pPr>
              <a:defRPr/>
            </a:pPr>
            <a:r>
              <a:rPr lang="fr-FR" dirty="0"/>
              <a:t>Le Pluri-handicap versus polyhandicap</a:t>
            </a:r>
          </a:p>
        </p:txBody>
      </p:sp>
      <p:sp>
        <p:nvSpPr>
          <p:cNvPr id="13" name="Espace réservé du contenu 12">
            <a:extLst>
              <a:ext uri="{FF2B5EF4-FFF2-40B4-BE49-F238E27FC236}">
                <a16:creationId xmlns:a16="http://schemas.microsoft.com/office/drawing/2014/main" id="{BF90EF54-ED2B-448C-A59C-2BCD713AF495}"/>
              </a:ext>
            </a:extLst>
          </p:cNvPr>
          <p:cNvSpPr>
            <a:spLocks noGrp="1"/>
          </p:cNvSpPr>
          <p:nvPr>
            <p:ph sz="half" idx="1"/>
          </p:nvPr>
        </p:nvSpPr>
        <p:spPr>
          <a:xfrm>
            <a:off x="684213" y="1184275"/>
            <a:ext cx="3095625" cy="3332163"/>
          </a:xfrm>
        </p:spPr>
        <p:txBody>
          <a:bodyPr/>
          <a:lstStyle/>
          <a:p>
            <a:pPr marL="285750" indent="-285750">
              <a:lnSpc>
                <a:spcPct val="100000"/>
              </a:lnSpc>
              <a:spcBef>
                <a:spcPts val="1200"/>
              </a:spcBef>
              <a:spcAft>
                <a:spcPts val="600"/>
              </a:spcAft>
              <a:buClr>
                <a:srgbClr val="FF6600"/>
              </a:buClr>
              <a:buSzPct val="125000"/>
              <a:buFont typeface="Arial" panose="020B0604020202020204" pitchFamily="34" charset="0"/>
              <a:buChar char="•"/>
              <a:defRPr/>
            </a:pPr>
            <a:r>
              <a:rPr lang="fr-FR" dirty="0">
                <a:solidFill>
                  <a:schemeClr val="bg1"/>
                </a:solidFill>
                <a:latin typeface="Helvetica 55 Roman" panose="020B0604020202020204" pitchFamily="34" charset="0"/>
              </a:rPr>
              <a:t>Certaines personnes peuvent avoir plusieurs handicaps, on appelle cela le plurihandicap ;</a:t>
            </a:r>
          </a:p>
          <a:p>
            <a:pPr marL="285750" indent="-285750">
              <a:lnSpc>
                <a:spcPct val="100000"/>
              </a:lnSpc>
              <a:spcBef>
                <a:spcPts val="1200"/>
              </a:spcBef>
              <a:spcAft>
                <a:spcPts val="600"/>
              </a:spcAft>
              <a:buClr>
                <a:srgbClr val="FF6600"/>
              </a:buClr>
              <a:buSzPct val="125000"/>
              <a:buFont typeface="Arial" panose="020B0604020202020204" pitchFamily="34" charset="0"/>
              <a:buChar char="•"/>
              <a:defRPr/>
            </a:pPr>
            <a:r>
              <a:rPr lang="fr-FR" dirty="0">
                <a:solidFill>
                  <a:schemeClr val="bg1"/>
                </a:solidFill>
                <a:latin typeface="Helvetica 55 Roman" panose="020B0604020202020204" pitchFamily="34" charset="0"/>
              </a:rPr>
              <a:t>Qui ne doit pas être confondu avec le polyhandicap qui associe une déficience mentale sévère et un déficit moteur grave entrainant une restriction extrême de l’autonomie.</a:t>
            </a:r>
          </a:p>
        </p:txBody>
      </p:sp>
    </p:spTree>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E554096-E2F4-45E5-8242-39C18E3979C9}"/>
              </a:ext>
            </a:extLst>
          </p:cNvPr>
          <p:cNvSpPr>
            <a:spLocks noGrp="1"/>
          </p:cNvSpPr>
          <p:nvPr>
            <p:ph type="title"/>
          </p:nvPr>
        </p:nvSpPr>
        <p:spPr>
          <a:xfrm>
            <a:off x="827088" y="268288"/>
            <a:ext cx="8066087" cy="742950"/>
          </a:xfrm>
        </p:spPr>
        <p:txBody>
          <a:bodyPr/>
          <a:lstStyle/>
          <a:p>
            <a:pPr eaLnBrk="1" hangingPunct="1">
              <a:defRPr/>
            </a:pPr>
            <a:r>
              <a:rPr lang="fr-FR" dirty="0"/>
              <a:t>… sur ces 20% </a:t>
            </a:r>
          </a:p>
        </p:txBody>
      </p:sp>
      <p:sp>
        <p:nvSpPr>
          <p:cNvPr id="3" name="Espace réservé du contenu 2">
            <a:extLst>
              <a:ext uri="{FF2B5EF4-FFF2-40B4-BE49-F238E27FC236}">
                <a16:creationId xmlns:a16="http://schemas.microsoft.com/office/drawing/2014/main" id="{C85035B1-B404-47B5-A6FB-FDBAFE719771}"/>
              </a:ext>
            </a:extLst>
          </p:cNvPr>
          <p:cNvSpPr>
            <a:spLocks noGrp="1"/>
          </p:cNvSpPr>
          <p:nvPr>
            <p:ph sz="half" idx="1"/>
          </p:nvPr>
        </p:nvSpPr>
        <p:spPr>
          <a:xfrm>
            <a:off x="827088" y="1204913"/>
            <a:ext cx="3600450" cy="3670300"/>
          </a:xfrm>
        </p:spPr>
        <p:txBody>
          <a:bodyPr/>
          <a:lstStyle/>
          <a:p>
            <a:pPr eaLnBrk="1" hangingPunct="1">
              <a:spcAft>
                <a:spcPts val="600"/>
              </a:spcAft>
              <a:defRPr/>
            </a:pPr>
            <a:r>
              <a:rPr lang="fr-FR" sz="1800" dirty="0"/>
              <a:t>En France </a:t>
            </a:r>
            <a:r>
              <a:rPr lang="fr-FR" sz="1800" dirty="0">
                <a:solidFill>
                  <a:srgbClr val="F16E00"/>
                </a:solidFill>
              </a:rPr>
              <a:t>20% de la population </a:t>
            </a:r>
            <a:r>
              <a:rPr lang="fr-FR" sz="1800" dirty="0"/>
              <a:t>vit avec une ou plusieurs déficiences.</a:t>
            </a:r>
          </a:p>
          <a:p>
            <a:pPr eaLnBrk="1" hangingPunct="1">
              <a:spcAft>
                <a:spcPts val="600"/>
              </a:spcAft>
              <a:defRPr/>
            </a:pPr>
            <a:r>
              <a:rPr lang="fr-FR" sz="1800" dirty="0">
                <a:solidFill>
                  <a:schemeClr val="bg2"/>
                </a:solidFill>
              </a:rPr>
              <a:t>80%</a:t>
            </a:r>
            <a:r>
              <a:rPr lang="fr-FR" sz="1800" dirty="0"/>
              <a:t> des déficiences sont </a:t>
            </a:r>
            <a:r>
              <a:rPr lang="fr-FR" sz="1800" dirty="0">
                <a:solidFill>
                  <a:schemeClr val="bg2"/>
                </a:solidFill>
              </a:rPr>
              <a:t>invisibles</a:t>
            </a:r>
          </a:p>
        </p:txBody>
      </p:sp>
      <p:pic>
        <p:nvPicPr>
          <p:cNvPr id="9" name="Picture 2" descr="20% de déficiences visibles : déficiences visuelle et motrice&#10;80 % de déficiences invisibles : maladies invalidantes, déficience auditive, déficience intellectuelle et handicap mental" title="Répartition des déficiences visibles et invisibles">
            <a:extLst>
              <a:ext uri="{FF2B5EF4-FFF2-40B4-BE49-F238E27FC236}">
                <a16:creationId xmlns:a16="http://schemas.microsoft.com/office/drawing/2014/main" id="{F4F9A787-4617-4DBF-B6DB-2B9BDB5F4D5B}"/>
              </a:ext>
            </a:extLst>
          </p:cNvPr>
          <p:cNvPicPr>
            <a:picLocks noGrp="1" noChangeAspect="1" noChangeArrowheads="1"/>
          </p:cNvPicPr>
          <p:nvPr>
            <p:ph sz="half" idx="1"/>
          </p:nvPr>
        </p:nvPicPr>
        <p:blipFill>
          <a:blip r:embed="rId3" cstate="print">
            <a:grayscl/>
          </a:blip>
          <a:srcRect/>
          <a:stretch>
            <a:fillRect/>
          </a:stretch>
        </p:blipFill>
        <p:spPr bwMode="auto">
          <a:xfrm>
            <a:off x="5265738" y="268288"/>
            <a:ext cx="3459162" cy="3455987"/>
          </a:xfrm>
        </p:spPr>
      </p:pic>
      <p:cxnSp>
        <p:nvCxnSpPr>
          <p:cNvPr id="14" name="Connecteur droit 13">
            <a:extLst>
              <a:ext uri="{FF2B5EF4-FFF2-40B4-BE49-F238E27FC236}">
                <a16:creationId xmlns:a16="http://schemas.microsoft.com/office/drawing/2014/main" id="{594C6A72-1FE3-4A31-849A-46BC1B014503}"/>
              </a:ext>
            </a:extLst>
          </p:cNvPr>
          <p:cNvCxnSpPr/>
          <p:nvPr/>
        </p:nvCxnSpPr>
        <p:spPr>
          <a:xfrm>
            <a:off x="755650" y="2139950"/>
            <a:ext cx="0" cy="55245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45062" name="Groupe 6">
            <a:extLst>
              <a:ext uri="{FF2B5EF4-FFF2-40B4-BE49-F238E27FC236}">
                <a16:creationId xmlns:a16="http://schemas.microsoft.com/office/drawing/2014/main" id="{F6E2C029-39AF-4FAD-9F21-8D8DD2D9D4CC}"/>
              </a:ext>
            </a:extLst>
          </p:cNvPr>
          <p:cNvGrpSpPr>
            <a:grpSpLocks/>
          </p:cNvGrpSpPr>
          <p:nvPr/>
        </p:nvGrpSpPr>
        <p:grpSpPr bwMode="auto">
          <a:xfrm>
            <a:off x="5265738" y="3724275"/>
            <a:ext cx="3455987" cy="1077913"/>
            <a:chOff x="5268357" y="3881846"/>
            <a:chExt cx="2904271" cy="850144"/>
          </a:xfrm>
        </p:grpSpPr>
        <p:pic>
          <p:nvPicPr>
            <p:cNvPr id="45064" name="Picture 2" descr="Personne malentendante dans les 80% des handicaps visibles">
              <a:extLst>
                <a:ext uri="{FF2B5EF4-FFF2-40B4-BE49-F238E27FC236}">
                  <a16:creationId xmlns:a16="http://schemas.microsoft.com/office/drawing/2014/main" id="{5E11CE22-AF08-4FBA-B781-3660BD457F0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6339" r="2835" b="16991"/>
            <a:stretch>
              <a:fillRect/>
            </a:stretch>
          </p:blipFill>
          <p:spPr bwMode="auto">
            <a:xfrm>
              <a:off x="7575412" y="3894435"/>
              <a:ext cx="597216" cy="8187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065" name="Picture 2" descr="Personne avec trouble de dyslexie dans les 80% des handicaps visibles">
              <a:extLst>
                <a:ext uri="{FF2B5EF4-FFF2-40B4-BE49-F238E27FC236}">
                  <a16:creationId xmlns:a16="http://schemas.microsoft.com/office/drawing/2014/main" id="{8BEDB603-26A5-4A50-96A6-E892822F2A4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2" r="447"/>
            <a:stretch>
              <a:fillRect/>
            </a:stretch>
          </p:blipFill>
          <p:spPr bwMode="auto">
            <a:xfrm>
              <a:off x="7057565" y="3894435"/>
              <a:ext cx="543962" cy="8187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066" name="Image 5" descr="Personne en fauteuil roulant dans les 20% des handicaps visibles">
              <a:extLst>
                <a:ext uri="{FF2B5EF4-FFF2-40B4-BE49-F238E27FC236}">
                  <a16:creationId xmlns:a16="http://schemas.microsoft.com/office/drawing/2014/main" id="{34248C14-8C73-4FD4-AD82-1839B5E0639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27948" t="17891" r="30936" b="17201"/>
            <a:stretch>
              <a:fillRect/>
            </a:stretch>
          </p:blipFill>
          <p:spPr bwMode="auto">
            <a:xfrm>
              <a:off x="5862171" y="3895836"/>
              <a:ext cx="597216" cy="818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067" name="Espace réservé du contenu 5" descr="Personne malvoyante dans les 80% des handicaps visibles">
              <a:extLst>
                <a:ext uri="{FF2B5EF4-FFF2-40B4-BE49-F238E27FC236}">
                  <a16:creationId xmlns:a16="http://schemas.microsoft.com/office/drawing/2014/main" id="{FFE14A52-2EEC-49A5-A95F-630CE54CE55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l="23109" t="18329" r="3024"/>
            <a:stretch>
              <a:fillRect/>
            </a:stretch>
          </p:blipFill>
          <p:spPr bwMode="auto">
            <a:xfrm>
              <a:off x="6442657" y="3895685"/>
              <a:ext cx="617971" cy="818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068" name="Image 11" descr="Personne aveugle avec canne blanche dans les 20% des handicaps visibles">
              <a:extLst>
                <a:ext uri="{FF2B5EF4-FFF2-40B4-BE49-F238E27FC236}">
                  <a16:creationId xmlns:a16="http://schemas.microsoft.com/office/drawing/2014/main" id="{70A09048-5183-491B-A69A-852F92B03AB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268357" y="3881846"/>
              <a:ext cx="583807" cy="850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cxnSp>
        <p:nvCxnSpPr>
          <p:cNvPr id="12" name="Connecteur droit 11">
            <a:extLst>
              <a:ext uri="{FF2B5EF4-FFF2-40B4-BE49-F238E27FC236}">
                <a16:creationId xmlns:a16="http://schemas.microsoft.com/office/drawing/2014/main" id="{B4D74DC5-140E-4054-AEEC-946A26D52EE6}"/>
              </a:ext>
            </a:extLst>
          </p:cNvPr>
          <p:cNvCxnSpPr>
            <a:cxnSpLocks/>
          </p:cNvCxnSpPr>
          <p:nvPr/>
        </p:nvCxnSpPr>
        <p:spPr>
          <a:xfrm>
            <a:off x="6638925" y="3740150"/>
            <a:ext cx="0" cy="103822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Google Shape;191;p28">
            <a:extLst>
              <a:ext uri="{FF2B5EF4-FFF2-40B4-BE49-F238E27FC236}">
                <a16:creationId xmlns:a16="http://schemas.microsoft.com/office/drawing/2014/main" id="{239AACED-0461-4C86-BBA8-F8CDBB4615B9}"/>
              </a:ext>
            </a:extLst>
          </p:cNvPr>
          <p:cNvSpPr>
            <a:spLocks noGrp="1"/>
          </p:cNvSpPr>
          <p:nvPr>
            <p:ph type="title"/>
          </p:nvPr>
        </p:nvSpPr>
        <p:spPr>
          <a:xfrm>
            <a:off x="827088" y="123825"/>
            <a:ext cx="8066087" cy="742950"/>
          </a:xfrm>
        </p:spPr>
        <p:txBody>
          <a:bodyPr lIns="91425" tIns="91425" rIns="91425" bIns="91425"/>
          <a:lstStyle/>
          <a:p>
            <a:pPr>
              <a:defRPr/>
            </a:pPr>
            <a:r>
              <a:rPr lang="fr-FR" altLang="fr-FR" dirty="0">
                <a:solidFill>
                  <a:srgbClr val="FF7900"/>
                </a:solidFill>
              </a:rPr>
              <a:t>… tous concernés </a:t>
            </a:r>
          </a:p>
        </p:txBody>
      </p:sp>
      <p:sp>
        <p:nvSpPr>
          <p:cNvPr id="141315" name="Google Shape;192;p28">
            <a:extLst>
              <a:ext uri="{FF2B5EF4-FFF2-40B4-BE49-F238E27FC236}">
                <a16:creationId xmlns:a16="http://schemas.microsoft.com/office/drawing/2014/main" id="{5242A22C-3B04-4452-8116-7911A721E27E}"/>
              </a:ext>
            </a:extLst>
          </p:cNvPr>
          <p:cNvSpPr>
            <a:spLocks noGrp="1"/>
          </p:cNvSpPr>
          <p:nvPr>
            <p:ph sz="half" idx="1"/>
          </p:nvPr>
        </p:nvSpPr>
        <p:spPr>
          <a:xfrm>
            <a:off x="679450" y="1058863"/>
            <a:ext cx="3743325" cy="3332162"/>
          </a:xfrm>
        </p:spPr>
        <p:txBody>
          <a:bodyPr lIns="91425" tIns="91425" rIns="91425" bIns="91425" anchor="ctr">
            <a:normAutofit fontScale="92500" lnSpcReduction="10000"/>
          </a:bodyPr>
          <a:lstStyle/>
          <a:p>
            <a:pPr algn="ctr">
              <a:lnSpc>
                <a:spcPct val="100000"/>
              </a:lnSpc>
              <a:defRPr/>
            </a:pPr>
            <a:r>
              <a:rPr lang="fr-FR" altLang="fr-FR" sz="2400" b="1" dirty="0"/>
              <a:t>Handicap</a:t>
            </a:r>
            <a:r>
              <a:rPr lang="fr-FR" altLang="fr-FR" b="1" dirty="0"/>
              <a:t> </a:t>
            </a:r>
          </a:p>
          <a:p>
            <a:pPr algn="ctr">
              <a:spcBef>
                <a:spcPts val="1000"/>
              </a:spcBef>
              <a:buClr>
                <a:srgbClr val="FFFFFF"/>
              </a:buClr>
              <a:buSzPts val="1100"/>
              <a:defRPr/>
            </a:pPr>
            <a:r>
              <a:rPr lang="fr-FR" altLang="fr-FR" sz="1800" dirty="0"/>
              <a:t>✒️ Perte ou restriction pour un individu de </a:t>
            </a:r>
            <a:r>
              <a:rPr lang="fr-FR" altLang="fr-FR" sz="1800" b="1" dirty="0"/>
              <a:t>participer à la vie collective</a:t>
            </a:r>
            <a:r>
              <a:rPr lang="fr-FR" altLang="fr-FR" sz="1800" dirty="0"/>
              <a:t> </a:t>
            </a:r>
          </a:p>
          <a:p>
            <a:pPr algn="ctr">
              <a:buClr>
                <a:srgbClr val="FFFFFF"/>
              </a:buClr>
              <a:buSzPts val="1100"/>
              <a:defRPr/>
            </a:pPr>
            <a:r>
              <a:rPr lang="fr-FR" altLang="fr-FR" sz="1800" dirty="0"/>
              <a:t>à égalité avec les autres.</a:t>
            </a:r>
            <a:endParaRPr lang="fr-FR" altLang="fr-FR" b="1" dirty="0"/>
          </a:p>
          <a:p>
            <a:pPr algn="ctr">
              <a:lnSpc>
                <a:spcPct val="100000"/>
              </a:lnSpc>
              <a:defRPr/>
            </a:pPr>
            <a:r>
              <a:rPr lang="fr-FR" altLang="fr-FR" sz="4800" b="1" dirty="0"/>
              <a:t>≠</a:t>
            </a:r>
          </a:p>
          <a:p>
            <a:pPr algn="ctr">
              <a:lnSpc>
                <a:spcPct val="100000"/>
              </a:lnSpc>
              <a:defRPr/>
            </a:pPr>
            <a:r>
              <a:rPr lang="fr-FR" altLang="fr-FR" sz="2400" b="1" dirty="0"/>
              <a:t>Déficience</a:t>
            </a:r>
          </a:p>
          <a:p>
            <a:pPr algn="ctr">
              <a:lnSpc>
                <a:spcPct val="100000"/>
              </a:lnSpc>
              <a:defRPr/>
            </a:pPr>
            <a:r>
              <a:rPr lang="fr-FR" altLang="fr-FR" sz="1800" dirty="0"/>
              <a:t>✒️ Insuffisance physique, </a:t>
            </a:r>
          </a:p>
          <a:p>
            <a:pPr algn="ctr">
              <a:lnSpc>
                <a:spcPct val="100000"/>
              </a:lnSpc>
              <a:defRPr/>
            </a:pPr>
            <a:r>
              <a:rPr lang="fr-FR" altLang="fr-FR" sz="1800" dirty="0"/>
              <a:t>physiologique ou mentale</a:t>
            </a:r>
            <a:endParaRPr lang="fr-FR" altLang="fr-FR" sz="2400" b="1" dirty="0"/>
          </a:p>
        </p:txBody>
      </p:sp>
      <p:pic>
        <p:nvPicPr>
          <p:cNvPr id="47108" name="Image 2" descr="Tableau des handicaps fonctionnels (Toucher, voir, écouter, parler, pensez) en fonction si c'est Déficience Permanent, Déficience Temporaire, Situationnel, Contextuel.&#10;&#10;&#10;Toucher : un seul bras, fracture de bras,  Nouveau parent, Porte des papiers.&#10;&#10;Voir  : Aveugle, cataracte, Conducteur distrait en voiture, Salle trop sombre.&#10;&#10;Entendre  : Sourd, Otite, Barman avec un shaker, Bureau bruyant.&#10;&#10;Parler : Muet, Laryngite, Personne avec un accent, interprète.&#10;&#10;Penser : Dyslexique, Migraine, Personne débordée, Situation de stress&#10;">
            <a:extLst>
              <a:ext uri="{FF2B5EF4-FFF2-40B4-BE49-F238E27FC236}">
                <a16:creationId xmlns:a16="http://schemas.microsoft.com/office/drawing/2014/main" id="{0343FE63-66E1-4A79-9416-E05B47EAED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51363" y="0"/>
            <a:ext cx="4213225"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1C7648AF-E3E1-4396-B235-7D71091EC2F0}"/>
              </a:ext>
            </a:extLst>
          </p:cNvPr>
          <p:cNvSpPr>
            <a:spLocks noGrp="1"/>
          </p:cNvSpPr>
          <p:nvPr>
            <p:ph sz="half" idx="1"/>
          </p:nvPr>
        </p:nvSpPr>
        <p:spPr>
          <a:xfrm>
            <a:off x="1116013" y="915988"/>
            <a:ext cx="3600450" cy="3670300"/>
          </a:xfrm>
        </p:spPr>
        <p:txBody>
          <a:bodyPr/>
          <a:lstStyle/>
          <a:p>
            <a:pPr eaLnBrk="1" hangingPunct="1">
              <a:spcAft>
                <a:spcPts val="600"/>
              </a:spcAft>
              <a:defRPr/>
            </a:pPr>
            <a:r>
              <a:rPr lang="fr-FR" sz="1800" dirty="0">
                <a:solidFill>
                  <a:srgbClr val="F16E00"/>
                </a:solidFill>
              </a:rPr>
              <a:t>20% de la population valide </a:t>
            </a:r>
            <a:br>
              <a:rPr lang="fr-FR" sz="1800" dirty="0">
                <a:solidFill>
                  <a:srgbClr val="F16E00"/>
                </a:solidFill>
              </a:rPr>
            </a:br>
            <a:r>
              <a:rPr lang="fr-FR" sz="1800" dirty="0"/>
              <a:t>se retrouve durant sa vie en situation de handicap temporaire.</a:t>
            </a:r>
          </a:p>
        </p:txBody>
      </p:sp>
      <p:pic>
        <p:nvPicPr>
          <p:cNvPr id="49155" name="Image 3" descr="Personne avec le bras gauche dans le plâtre et avec un torticolis et qui écrit un document mais a du mal de se relire">
            <a:extLst>
              <a:ext uri="{FF2B5EF4-FFF2-40B4-BE49-F238E27FC236}">
                <a16:creationId xmlns:a16="http://schemas.microsoft.com/office/drawing/2014/main" id="{1CF410FB-6B5E-4E94-9571-260FABBBAB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6172" r="15536" b="6795"/>
          <a:stretch>
            <a:fillRect/>
          </a:stretch>
        </p:blipFill>
        <p:spPr bwMode="auto">
          <a:xfrm>
            <a:off x="5435600" y="746125"/>
            <a:ext cx="2411413" cy="206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9156" name="Image 4" descr="Personne dans un lit d'hôpital avec sa main gauche bandée et qui se sert d'une tablette tactile de sa main droite alors qu'il est gauché">
            <a:extLst>
              <a:ext uri="{FF2B5EF4-FFF2-40B4-BE49-F238E27FC236}">
                <a16:creationId xmlns:a16="http://schemas.microsoft.com/office/drawing/2014/main" id="{104003F7-8603-476F-99EE-B518EEE6681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11900" y="2824163"/>
            <a:ext cx="2328863" cy="198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0" name="Connecteur droit 9">
            <a:extLst>
              <a:ext uri="{FF2B5EF4-FFF2-40B4-BE49-F238E27FC236}">
                <a16:creationId xmlns:a16="http://schemas.microsoft.com/office/drawing/2014/main" id="{DFB5F0C4-640D-4898-A705-3CAC3D86C7BF}"/>
              </a:ext>
            </a:extLst>
          </p:cNvPr>
          <p:cNvCxnSpPr/>
          <p:nvPr/>
        </p:nvCxnSpPr>
        <p:spPr>
          <a:xfrm>
            <a:off x="971550" y="985838"/>
            <a:ext cx="0" cy="912812"/>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itre 1">
            <a:extLst>
              <a:ext uri="{FF2B5EF4-FFF2-40B4-BE49-F238E27FC236}">
                <a16:creationId xmlns:a16="http://schemas.microsoft.com/office/drawing/2014/main" id="{7A66A32C-C616-4D6D-B3C9-186F83651528}"/>
              </a:ext>
            </a:extLst>
          </p:cNvPr>
          <p:cNvSpPr>
            <a:spLocks noGrp="1"/>
          </p:cNvSpPr>
          <p:nvPr>
            <p:ph type="title"/>
          </p:nvPr>
        </p:nvSpPr>
        <p:spPr>
          <a:xfrm>
            <a:off x="827088" y="268288"/>
            <a:ext cx="8066087" cy="742950"/>
          </a:xfrm>
        </p:spPr>
        <p:txBody>
          <a:bodyPr/>
          <a:lstStyle/>
          <a:p>
            <a:pPr eaLnBrk="1" hangingPunct="1">
              <a:defRPr/>
            </a:pPr>
            <a:r>
              <a:rPr lang="fr-FR" dirty="0"/>
              <a:t>Situation de handicap temporaire</a:t>
            </a:r>
          </a:p>
        </p:txBody>
      </p:sp>
      <p:pic>
        <p:nvPicPr>
          <p:cNvPr id="49159" name="Image 11" descr="Personne avec une laryngite et qui se tient le cou en essayant d'émettre un son sans succès">
            <a:extLst>
              <a:ext uri="{FF2B5EF4-FFF2-40B4-BE49-F238E27FC236}">
                <a16:creationId xmlns:a16="http://schemas.microsoft.com/office/drawing/2014/main" id="{D337CE23-C790-44B3-ADD9-349E1BA6124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t="7249" r="27319"/>
          <a:stretch>
            <a:fillRect/>
          </a:stretch>
        </p:blipFill>
        <p:spPr bwMode="auto">
          <a:xfrm>
            <a:off x="3335338" y="2817813"/>
            <a:ext cx="2965450" cy="198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9160" name="Image 7" descr="Personne qui semble avoir mal et perdu en se posant sa main sur l'oreille gauche : elle souffre d'acouphènes après avoir été près d'une baffle au concert à Bercy">
            <a:extLst>
              <a:ext uri="{FF2B5EF4-FFF2-40B4-BE49-F238E27FC236}">
                <a16:creationId xmlns:a16="http://schemas.microsoft.com/office/drawing/2014/main" id="{77779232-790B-4BF4-898E-062E713106D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0263" y="2806700"/>
            <a:ext cx="2989262" cy="1998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8D20937-1DB0-432A-B997-58C8ED368A69}"/>
              </a:ext>
            </a:extLst>
          </p:cNvPr>
          <p:cNvSpPr>
            <a:spLocks noGrp="1"/>
          </p:cNvSpPr>
          <p:nvPr>
            <p:ph type="title"/>
          </p:nvPr>
        </p:nvSpPr>
        <p:spPr>
          <a:xfrm>
            <a:off x="827088" y="268288"/>
            <a:ext cx="8066087" cy="742950"/>
          </a:xfrm>
        </p:spPr>
        <p:txBody>
          <a:bodyPr/>
          <a:lstStyle/>
          <a:p>
            <a:pPr eaLnBrk="1" hangingPunct="1">
              <a:defRPr/>
            </a:pPr>
            <a:r>
              <a:rPr lang="fr-FR" dirty="0"/>
              <a:t>Situation courte de handicap</a:t>
            </a:r>
          </a:p>
        </p:txBody>
      </p:sp>
      <p:sp>
        <p:nvSpPr>
          <p:cNvPr id="3" name="Espace réservé du contenu 2">
            <a:extLst>
              <a:ext uri="{FF2B5EF4-FFF2-40B4-BE49-F238E27FC236}">
                <a16:creationId xmlns:a16="http://schemas.microsoft.com/office/drawing/2014/main" id="{AB21051F-B69E-4E5C-BA65-C1611057B1D8}"/>
              </a:ext>
            </a:extLst>
          </p:cNvPr>
          <p:cNvSpPr>
            <a:spLocks noGrp="1"/>
          </p:cNvSpPr>
          <p:nvPr>
            <p:ph sz="half" idx="1"/>
          </p:nvPr>
        </p:nvSpPr>
        <p:spPr>
          <a:xfrm>
            <a:off x="979488" y="1182688"/>
            <a:ext cx="3600450" cy="3671887"/>
          </a:xfrm>
        </p:spPr>
        <p:txBody>
          <a:bodyPr/>
          <a:lstStyle/>
          <a:p>
            <a:pPr eaLnBrk="1" hangingPunct="1">
              <a:spcAft>
                <a:spcPts val="600"/>
              </a:spcAft>
              <a:defRPr/>
            </a:pPr>
            <a:r>
              <a:rPr lang="fr-FR" sz="1800" dirty="0">
                <a:solidFill>
                  <a:srgbClr val="F16E00"/>
                </a:solidFill>
              </a:rPr>
              <a:t>100% de la population </a:t>
            </a:r>
            <a:r>
              <a:rPr lang="fr-FR" sz="1800" dirty="0"/>
              <a:t>peut être confronté quotidiennement </a:t>
            </a:r>
            <a:br>
              <a:rPr lang="fr-FR" sz="1800" dirty="0"/>
            </a:br>
            <a:r>
              <a:rPr lang="fr-FR" sz="1800" dirty="0"/>
              <a:t>à des situations de handicap liées à aucune déficience.</a:t>
            </a:r>
          </a:p>
          <a:p>
            <a:pPr eaLnBrk="1" hangingPunct="1">
              <a:spcAft>
                <a:spcPts val="600"/>
              </a:spcAft>
              <a:defRPr/>
            </a:pPr>
            <a:endParaRPr lang="fr-FR" sz="1800" dirty="0">
              <a:solidFill>
                <a:schemeClr val="bg2"/>
              </a:solidFill>
            </a:endParaRPr>
          </a:p>
        </p:txBody>
      </p:sp>
      <p:pic>
        <p:nvPicPr>
          <p:cNvPr id="8" name="Espace réservé du contenu 4" descr="1. Maman avec une poussette en bas d'un escalier.&#10;2. Téléphone mobile en panne de batterie.&#10;3. Environnement bruyant. &#10;4. A table avec en guise de couverts des baguettes.&#10;" title="Illustration de 4 situations de handicap non liées à une déficience">
            <a:extLst>
              <a:ext uri="{FF2B5EF4-FFF2-40B4-BE49-F238E27FC236}">
                <a16:creationId xmlns:a16="http://schemas.microsoft.com/office/drawing/2014/main" id="{3A951A21-644D-4AFE-A106-220A6A9F431F}"/>
              </a:ext>
            </a:extLst>
          </p:cNvPr>
          <p:cNvPicPr>
            <a:picLocks noGrp="1" noChangeAspect="1"/>
          </p:cNvPicPr>
          <p:nvPr>
            <p:ph sz="quarter" idx="4294967295"/>
          </p:nvPr>
        </p:nvPicPr>
        <p:blipFill>
          <a:blip r:embed="rId3"/>
          <a:stretch>
            <a:fillRect/>
          </a:stretch>
        </p:blipFill>
        <p:spPr>
          <a:xfrm>
            <a:off x="4859338" y="915988"/>
            <a:ext cx="3808412" cy="3373437"/>
          </a:xfrm>
          <a:prstGeom prst="rect">
            <a:avLst/>
          </a:prstGeom>
        </p:spPr>
      </p:pic>
      <p:cxnSp>
        <p:nvCxnSpPr>
          <p:cNvPr id="10" name="Connecteur droit 9">
            <a:extLst>
              <a:ext uri="{FF2B5EF4-FFF2-40B4-BE49-F238E27FC236}">
                <a16:creationId xmlns:a16="http://schemas.microsoft.com/office/drawing/2014/main" id="{53A4BDCB-0459-4D74-A6BD-C2D4D8B948DB}"/>
              </a:ext>
            </a:extLst>
          </p:cNvPr>
          <p:cNvCxnSpPr/>
          <p:nvPr/>
        </p:nvCxnSpPr>
        <p:spPr>
          <a:xfrm>
            <a:off x="827088" y="1276350"/>
            <a:ext cx="0" cy="86360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60fd420e2f369681ff7d579defce5493287913"/>
</p:tagLst>
</file>

<file path=ppt/theme/theme1.xml><?xml version="1.0" encoding="utf-8"?>
<a:theme xmlns:a="http://schemas.openxmlformats.org/drawingml/2006/main" name="1_tmp_AvirerORA_template_EN_beta_v4">
  <a:themeElements>
    <a:clrScheme name="Personnalisé 1">
      <a:dk1>
        <a:srgbClr val="FFFFFF"/>
      </a:dk1>
      <a:lt1>
        <a:srgbClr val="000000"/>
      </a:lt1>
      <a:dk2>
        <a:srgbClr val="FF6600"/>
      </a:dk2>
      <a:lt2>
        <a:srgbClr val="8E908F"/>
      </a:lt2>
      <a:accent1>
        <a:srgbClr val="FF822D"/>
      </a:accent1>
      <a:accent2>
        <a:srgbClr val="323232"/>
      </a:accent2>
      <a:accent3>
        <a:srgbClr val="5C5C5C"/>
      </a:accent3>
      <a:accent4>
        <a:srgbClr val="8E908F"/>
      </a:accent4>
      <a:accent5>
        <a:srgbClr val="ADADAD"/>
      </a:accent5>
      <a:accent6>
        <a:srgbClr val="CCCCCC"/>
      </a:accent6>
      <a:hlink>
        <a:srgbClr val="000000"/>
      </a:hlink>
      <a:folHlink>
        <a:srgbClr val="000000"/>
      </a:folHlink>
    </a:clrScheme>
    <a:fontScheme name="Orange">
      <a:majorFont>
        <a:latin typeface="Helvetica 75"/>
        <a:ea typeface=""/>
        <a:cs typeface=""/>
      </a:majorFont>
      <a:minorFont>
        <a:latin typeface="Helvetica 75"/>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range_PPTTemplate_v3.potx" id="{7EFB1CC4-B630-4DC5-B88F-B33ED10FA70B}" vid="{E661C32F-4836-4DD1-B604-E27281C607A6}"/>
    </a:ext>
  </a:extLst>
</a:theme>
</file>

<file path=ppt/theme/theme2.xml><?xml version="1.0" encoding="utf-8"?>
<a:theme xmlns:a="http://schemas.openxmlformats.org/drawingml/2006/main" name="templateAccessibleV2">
  <a:themeElements>
    <a:clrScheme name="Orange WHT Secondary">
      <a:dk1>
        <a:srgbClr val="000000"/>
      </a:dk1>
      <a:lt1>
        <a:srgbClr val="FFFFFF"/>
      </a:lt1>
      <a:dk2>
        <a:srgbClr val="8F8F8F"/>
      </a:dk2>
      <a:lt2>
        <a:srgbClr val="FF7900"/>
      </a:lt2>
      <a:accent1>
        <a:srgbClr val="FF7900"/>
      </a:accent1>
      <a:accent2>
        <a:srgbClr val="4BB4E6"/>
      </a:accent2>
      <a:accent3>
        <a:srgbClr val="50BE87"/>
      </a:accent3>
      <a:accent4>
        <a:srgbClr val="FFB4E6"/>
      </a:accent4>
      <a:accent5>
        <a:srgbClr val="A885D8"/>
      </a:accent5>
      <a:accent6>
        <a:srgbClr val="FFD200"/>
      </a:accent6>
      <a:hlink>
        <a:srgbClr val="FF7900"/>
      </a:hlink>
      <a:folHlink>
        <a:srgbClr val="FF7900"/>
      </a:folHlink>
    </a:clrScheme>
    <a:fontScheme name="Orange">
      <a:majorFont>
        <a:latin typeface="Helvetica 75 Bold"/>
        <a:ea typeface=""/>
        <a:cs typeface=""/>
      </a:majorFont>
      <a:minorFont>
        <a:latin typeface="Helvetica 75 Bold"/>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sz="1600" dirty="0" smtClean="0">
            <a:solidFill>
              <a:srgbClr val="000000"/>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bodyPr wrap="none" lIns="0" tIns="0" rIns="0" bIns="0" rtlCol="0">
        <a:spAutoFit/>
      </a:bodyPr>
      <a:lstStyle>
        <a:defPPr>
          <a:defRPr sz="1400" dirty="0" err="1" smtClean="0"/>
        </a:defPPr>
      </a:lstStyle>
    </a:txDef>
  </a:objectDefaults>
  <a:extraClrSchemeLst/>
  <a:extLst>
    <a:ext uri="{05A4C25C-085E-4340-85A3-A5531E510DB2}">
      <thm15:themeFamily xmlns:thm15="http://schemas.microsoft.com/office/thememl/2012/main" name="OFR_OBS-template_external.potx" id="{8E63A4C0-0D5B-4AB0-9B17-28650E3A1109}" vid="{213D95EF-7056-43E0-9767-0E799F788926}"/>
    </a:ext>
  </a:extLst>
</a:theme>
</file>

<file path=ppt/theme/theme3.xml><?xml version="1.0" encoding="utf-8"?>
<a:theme xmlns:a="http://schemas.openxmlformats.org/drawingml/2006/main" name="OFR_template_restricted">
  <a:themeElements>
    <a:clrScheme name="Orange WHT Secondary">
      <a:dk1>
        <a:srgbClr val="000000"/>
      </a:dk1>
      <a:lt1>
        <a:srgbClr val="FFFFFF"/>
      </a:lt1>
      <a:dk2>
        <a:srgbClr val="8F8F8F"/>
      </a:dk2>
      <a:lt2>
        <a:srgbClr val="FF7900"/>
      </a:lt2>
      <a:accent1>
        <a:srgbClr val="FF7900"/>
      </a:accent1>
      <a:accent2>
        <a:srgbClr val="4BB4E6"/>
      </a:accent2>
      <a:accent3>
        <a:srgbClr val="50BE87"/>
      </a:accent3>
      <a:accent4>
        <a:srgbClr val="FFB4E6"/>
      </a:accent4>
      <a:accent5>
        <a:srgbClr val="A885D8"/>
      </a:accent5>
      <a:accent6>
        <a:srgbClr val="FFD200"/>
      </a:accent6>
      <a:hlink>
        <a:srgbClr val="FF7900"/>
      </a:hlink>
      <a:folHlink>
        <a:srgbClr val="FF7900"/>
      </a:folHlink>
    </a:clrScheme>
    <a:fontScheme name="Orange">
      <a:majorFont>
        <a:latin typeface="Helvetica 75 Bold"/>
        <a:ea typeface=""/>
        <a:cs typeface=""/>
      </a:majorFont>
      <a:minorFont>
        <a:latin typeface="Helvetica 75 Bold"/>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sz="1600" dirty="0" smtClean="0">
            <a:solidFill>
              <a:srgbClr val="000000"/>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bodyPr wrap="none" lIns="0" tIns="0" rIns="0" bIns="0" rtlCol="0">
        <a:spAutoFit/>
      </a:bodyPr>
      <a:lstStyle>
        <a:defPPr>
          <a:defRPr sz="1400" dirty="0" err="1" smtClean="0"/>
        </a:defPPr>
      </a:lstStyle>
    </a:txDef>
  </a:objectDefaults>
  <a:extraClrSchemeLst/>
  <a:extLst>
    <a:ext uri="{05A4C25C-085E-4340-85A3-A5531E510DB2}">
      <thm15:themeFamily xmlns:thm15="http://schemas.microsoft.com/office/thememl/2012/main" name="OFR_OBS-template_external.potx" id="{8E63A4C0-0D5B-4AB0-9B17-28650E3A1109}" vid="{213D95EF-7056-43E0-9767-0E799F788926}"/>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54013</TotalTime>
  <Words>7548</Words>
  <Application>Microsoft Office PowerPoint</Application>
  <PresentationFormat>Affichage à l'écran (16:9)</PresentationFormat>
  <Paragraphs>690</Paragraphs>
  <Slides>38</Slides>
  <Notes>32</Notes>
  <HiddenSlides>0</HiddenSlides>
  <MMClips>0</MMClips>
  <ScaleCrop>false</ScaleCrop>
  <HeadingPairs>
    <vt:vector size="8" baseType="variant">
      <vt:variant>
        <vt:lpstr>Polices utilisées</vt:lpstr>
      </vt:variant>
      <vt:variant>
        <vt:i4>15</vt:i4>
      </vt:variant>
      <vt:variant>
        <vt:lpstr>Thème</vt:lpstr>
      </vt:variant>
      <vt:variant>
        <vt:i4>3</vt:i4>
      </vt:variant>
      <vt:variant>
        <vt:lpstr>Serveurs OLE incorporés</vt:lpstr>
      </vt:variant>
      <vt:variant>
        <vt:i4>1</vt:i4>
      </vt:variant>
      <vt:variant>
        <vt:lpstr>Titres des diapositives</vt:lpstr>
      </vt:variant>
      <vt:variant>
        <vt:i4>38</vt:i4>
      </vt:variant>
    </vt:vector>
  </HeadingPairs>
  <TitlesOfParts>
    <vt:vector size="57" baseType="lpstr">
      <vt:lpstr>Arial</vt:lpstr>
      <vt:lpstr>Arial Black</vt:lpstr>
      <vt:lpstr>C39HrP24DhTt</vt:lpstr>
      <vt:lpstr>Calibri</vt:lpstr>
      <vt:lpstr>Cambria</vt:lpstr>
      <vt:lpstr>Courier (W1)</vt:lpstr>
      <vt:lpstr>Courier New</vt:lpstr>
      <vt:lpstr>Helvetica</vt:lpstr>
      <vt:lpstr>Helvetica 35 Thin</vt:lpstr>
      <vt:lpstr>Helvetica 45 Light</vt:lpstr>
      <vt:lpstr>Helvetica 55 Roman</vt:lpstr>
      <vt:lpstr>Helvetica 65 Medium</vt:lpstr>
      <vt:lpstr>Helvetica 75</vt:lpstr>
      <vt:lpstr>Helvetica 75 Bold</vt:lpstr>
      <vt:lpstr>Wingdings</vt:lpstr>
      <vt:lpstr>1_tmp_AvirerORA_template_EN_beta_v4</vt:lpstr>
      <vt:lpstr>templateAccessibleV2</vt:lpstr>
      <vt:lpstr>OFR_template_restricted</vt:lpstr>
      <vt:lpstr>Chart</vt:lpstr>
      <vt:lpstr>Expérience utilisateurs hors normes &amp; Accessibilité numérique </vt:lpstr>
      <vt:lpstr>A la fin de cette présentation…</vt:lpstr>
      <vt:lpstr>Présentation PowerPoint</vt:lpstr>
      <vt:lpstr>Sur 62 millions de français ,  12 millions avec un ou plusieurs handicaps = 20% </vt:lpstr>
      <vt:lpstr>Le Pluri-handicap versus polyhandicap</vt:lpstr>
      <vt:lpstr>… sur ces 20% </vt:lpstr>
      <vt:lpstr>… tous concernés </vt:lpstr>
      <vt:lpstr>Situation de handicap temporaire</vt:lpstr>
      <vt:lpstr>Situation courte de handicap</vt:lpstr>
      <vt:lpstr>Précisons encore sur la situation de handicap</vt:lpstr>
      <vt:lpstr>… et si on changeait notre regard</vt:lpstr>
      <vt:lpstr>… et si nous définissions une personne « normale »</vt:lpstr>
      <vt:lpstr>…le Handicap comme une opportunité de penser à tous les moments de la vie</vt:lpstr>
      <vt:lpstr>Le handicap comme levier d’innovation</vt:lpstr>
      <vt:lpstr>La législation</vt:lpstr>
      <vt:lpstr>En France, des obligations pour le secteur privé </vt:lpstr>
      <vt:lpstr>En France, la loi pour une République Numérique étendue</vt:lpstr>
      <vt:lpstr>Rendre accessible les produits et services numériques </vt:lpstr>
      <vt:lpstr>Risque de sanction</vt:lpstr>
      <vt:lpstr>Déclarations d’accessibilité d’un site Web  </vt:lpstr>
      <vt:lpstr>Déclarations d’accessibilité d’un site Web </vt:lpstr>
      <vt:lpstr>Déclarations d’accessibilité d’un site Web  </vt:lpstr>
      <vt:lpstr>coût de la complexité</vt:lpstr>
      <vt:lpstr>Niveau d’accessibilité demandé à toute interface ou document numérique</vt:lpstr>
      <vt:lpstr>Les 4 principes des WCAG 2.1 (normes d’accessibilité)</vt:lpstr>
      <vt:lpstr>Vigilances sur le comportement de certaines aides  techniques ou services de compensation</vt:lpstr>
      <vt:lpstr>Nos outils pour simuler les déficiences </vt:lpstr>
      <vt:lpstr>Penser accessible, c’est penser gagnant-gagnant</vt:lpstr>
      <vt:lpstr>Dimension à intégrer dès le début d’un projet</vt:lpstr>
      <vt:lpstr>Prise en compte de l’accessibilité à toutes les étapes d’un projet</vt:lpstr>
      <vt:lpstr>Phase de démarrage et planification</vt:lpstr>
      <vt:lpstr>Phase de conception</vt:lpstr>
      <vt:lpstr>Phase de développement et déploiement</vt:lpstr>
      <vt:lpstr>Phase de mise en ligne et évolutions</vt:lpstr>
      <vt:lpstr>Responsabilité par métier et par phase</vt:lpstr>
      <vt:lpstr>Méthodologie de support au projet</vt:lpstr>
      <vt:lpstr>Types de prestation centrée utilisateurs dans le processus de développement </vt:lpstr>
      <vt:lpstr>Merci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COPIN Patrice COMM/MARQ</dc:creator>
  <cp:lastModifiedBy>LOUBET Patricia DTSI/DISU</cp:lastModifiedBy>
  <cp:revision>515</cp:revision>
  <cp:lastPrinted>2020-12-11T18:02:53Z</cp:lastPrinted>
  <dcterms:created xsi:type="dcterms:W3CDTF">2015-03-13T15:47:50Z</dcterms:created>
  <dcterms:modified xsi:type="dcterms:W3CDTF">2022-11-08T12:42:27Z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6c818a6-e1a0-4a6e-a969-20d857c5dc62_Enabled">
    <vt:lpwstr>true</vt:lpwstr>
  </property>
  <property fmtid="{D5CDD505-2E9C-101B-9397-08002B2CF9AE}" pid="3" name="MSIP_Label_e6c818a6-e1a0-4a6e-a969-20d857c5dc62_SetDate">
    <vt:lpwstr>2022-11-08T12:42:27Z</vt:lpwstr>
  </property>
  <property fmtid="{D5CDD505-2E9C-101B-9397-08002B2CF9AE}" pid="4" name="MSIP_Label_e6c818a6-e1a0-4a6e-a969-20d857c5dc62_Method">
    <vt:lpwstr>Standard</vt:lpwstr>
  </property>
  <property fmtid="{D5CDD505-2E9C-101B-9397-08002B2CF9AE}" pid="5" name="MSIP_Label_e6c818a6-e1a0-4a6e-a969-20d857c5dc62_Name">
    <vt:lpwstr>Orange_restricted_internal.2</vt:lpwstr>
  </property>
  <property fmtid="{D5CDD505-2E9C-101B-9397-08002B2CF9AE}" pid="6" name="MSIP_Label_e6c818a6-e1a0-4a6e-a969-20d857c5dc62_SiteId">
    <vt:lpwstr>90c7a20a-f34b-40bf-bc48-b9253b6f5d20</vt:lpwstr>
  </property>
  <property fmtid="{D5CDD505-2E9C-101B-9397-08002B2CF9AE}" pid="7" name="MSIP_Label_e6c818a6-e1a0-4a6e-a969-20d857c5dc62_ActionId">
    <vt:lpwstr>7c2f1862-7966-4051-a54a-27b60cce1b64</vt:lpwstr>
  </property>
  <property fmtid="{D5CDD505-2E9C-101B-9397-08002B2CF9AE}" pid="8" name="MSIP_Label_e6c818a6-e1a0-4a6e-a969-20d857c5dc62_ContentBits">
    <vt:lpwstr>2</vt:lpwstr>
  </property>
</Properties>
</file>